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9" r:id="rId1"/>
  </p:sldMasterIdLst>
  <p:notesMasterIdLst>
    <p:notesMasterId r:id="rId73"/>
  </p:notesMasterIdLst>
  <p:sldIdLst>
    <p:sldId id="265" r:id="rId2"/>
    <p:sldId id="266" r:id="rId3"/>
    <p:sldId id="267" r:id="rId4"/>
    <p:sldId id="512" r:id="rId5"/>
    <p:sldId id="425" r:id="rId6"/>
    <p:sldId id="507" r:id="rId7"/>
    <p:sldId id="513" r:id="rId8"/>
    <p:sldId id="361" r:id="rId9"/>
    <p:sldId id="511" r:id="rId10"/>
    <p:sldId id="508" r:id="rId11"/>
    <p:sldId id="509" r:id="rId12"/>
    <p:sldId id="510" r:id="rId13"/>
    <p:sldId id="372" r:id="rId14"/>
    <p:sldId id="370" r:id="rId15"/>
    <p:sldId id="520" r:id="rId16"/>
    <p:sldId id="515" r:id="rId17"/>
    <p:sldId id="362" r:id="rId18"/>
    <p:sldId id="427" r:id="rId19"/>
    <p:sldId id="514" r:id="rId20"/>
    <p:sldId id="272" r:id="rId21"/>
    <p:sldId id="516" r:id="rId22"/>
    <p:sldId id="518" r:id="rId23"/>
    <p:sldId id="519" r:id="rId24"/>
    <p:sldId id="517" r:id="rId25"/>
    <p:sldId id="440" r:id="rId26"/>
    <p:sldId id="521" r:id="rId27"/>
    <p:sldId id="522" r:id="rId28"/>
    <p:sldId id="523" r:id="rId29"/>
    <p:sldId id="524" r:id="rId30"/>
    <p:sldId id="525" r:id="rId31"/>
    <p:sldId id="526" r:id="rId32"/>
    <p:sldId id="527" r:id="rId33"/>
    <p:sldId id="528" r:id="rId34"/>
    <p:sldId id="533" r:id="rId35"/>
    <p:sldId id="529" r:id="rId36"/>
    <p:sldId id="530" r:id="rId37"/>
    <p:sldId id="531" r:id="rId38"/>
    <p:sldId id="532" r:id="rId39"/>
    <p:sldId id="534" r:id="rId40"/>
    <p:sldId id="535" r:id="rId41"/>
    <p:sldId id="536" r:id="rId42"/>
    <p:sldId id="537" r:id="rId43"/>
    <p:sldId id="538" r:id="rId44"/>
    <p:sldId id="540" r:id="rId45"/>
    <p:sldId id="541" r:id="rId46"/>
    <p:sldId id="542" r:id="rId47"/>
    <p:sldId id="543" r:id="rId48"/>
    <p:sldId id="544" r:id="rId49"/>
    <p:sldId id="545" r:id="rId50"/>
    <p:sldId id="546" r:id="rId51"/>
    <p:sldId id="549" r:id="rId52"/>
    <p:sldId id="547" r:id="rId53"/>
    <p:sldId id="548" r:id="rId54"/>
    <p:sldId id="550" r:id="rId55"/>
    <p:sldId id="551" r:id="rId56"/>
    <p:sldId id="552" r:id="rId57"/>
    <p:sldId id="553" r:id="rId58"/>
    <p:sldId id="554" r:id="rId59"/>
    <p:sldId id="555" r:id="rId60"/>
    <p:sldId id="556" r:id="rId61"/>
    <p:sldId id="557" r:id="rId62"/>
    <p:sldId id="558" r:id="rId63"/>
    <p:sldId id="563" r:id="rId64"/>
    <p:sldId id="559" r:id="rId65"/>
    <p:sldId id="560" r:id="rId66"/>
    <p:sldId id="565" r:id="rId67"/>
    <p:sldId id="566" r:id="rId68"/>
    <p:sldId id="561" r:id="rId69"/>
    <p:sldId id="562" r:id="rId70"/>
    <p:sldId id="564" r:id="rId71"/>
    <p:sldId id="567" r:id="rId72"/>
  </p:sldIdLst>
  <p:sldSz cx="9144000" cy="5143500" type="screen16x9"/>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520"/>
    <a:srgbClr val="DFEBF9"/>
    <a:srgbClr val="000000"/>
    <a:srgbClr val="000099"/>
    <a:srgbClr val="0C234B"/>
    <a:srgbClr val="81D3EB"/>
    <a:srgbClr val="333333"/>
    <a:srgbClr val="C8D9D8"/>
    <a:srgbClr val="6F868D"/>
    <a:srgbClr val="83B1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F8FFE7-1883-4340-9199-37CC88F021EA}" v="1815" dt="2022-02-28T14:05:14.7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7" autoAdjust="0"/>
    <p:restoredTop sz="90557" autoAdjust="0"/>
  </p:normalViewPr>
  <p:slideViewPr>
    <p:cSldViewPr snapToGrid="0">
      <p:cViewPr varScale="1">
        <p:scale>
          <a:sx n="127" d="100"/>
          <a:sy n="127" d="100"/>
        </p:scale>
        <p:origin x="684" y="90"/>
      </p:cViewPr>
      <p:guideLst/>
    </p:cSldViewPr>
  </p:slideViewPr>
  <p:outlineViewPr>
    <p:cViewPr>
      <p:scale>
        <a:sx n="33" d="100"/>
        <a:sy n="33" d="100"/>
      </p:scale>
      <p:origin x="0" y="-44784"/>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on ONeal" userId="00fd13140c01cef7" providerId="LiveId" clId="{45F8FFE7-1883-4340-9199-37CC88F021EA}"/>
    <pc:docChg chg="undo custSel addSld delSld modSld sldOrd">
      <pc:chgData name="Sharon ONeal" userId="00fd13140c01cef7" providerId="LiveId" clId="{45F8FFE7-1883-4340-9199-37CC88F021EA}" dt="2022-02-28T14:05:14.742" v="7309" actId="20577"/>
      <pc:docMkLst>
        <pc:docMk/>
      </pc:docMkLst>
      <pc:sldChg chg="addSp delSp modSp new mod">
        <pc:chgData name="Sharon ONeal" userId="00fd13140c01cef7" providerId="LiveId" clId="{45F8FFE7-1883-4340-9199-37CC88F021EA}" dt="2022-02-20T23:55:42.172" v="117" actId="14100"/>
        <pc:sldMkLst>
          <pc:docMk/>
          <pc:sldMk cId="2683466154" sldId="521"/>
        </pc:sldMkLst>
        <pc:spChg chg="mod">
          <ac:chgData name="Sharon ONeal" userId="00fd13140c01cef7" providerId="LiveId" clId="{45F8FFE7-1883-4340-9199-37CC88F021EA}" dt="2022-02-20T23:54:40.291" v="111" actId="20577"/>
          <ac:spMkLst>
            <pc:docMk/>
            <pc:sldMk cId="2683466154" sldId="521"/>
            <ac:spMk id="2" creationId="{3890969B-0DC6-42B6-8042-9E249160D933}"/>
          </ac:spMkLst>
        </pc:spChg>
        <pc:spChg chg="del">
          <ac:chgData name="Sharon ONeal" userId="00fd13140c01cef7" providerId="LiveId" clId="{45F8FFE7-1883-4340-9199-37CC88F021EA}" dt="2022-02-20T23:52:26.082" v="1" actId="478"/>
          <ac:spMkLst>
            <pc:docMk/>
            <pc:sldMk cId="2683466154" sldId="521"/>
            <ac:spMk id="3" creationId="{8B4C5BA6-6541-4309-937E-A06A8B4D7F85}"/>
          </ac:spMkLst>
        </pc:spChg>
        <pc:spChg chg="del">
          <ac:chgData name="Sharon ONeal" userId="00fd13140c01cef7" providerId="LiveId" clId="{45F8FFE7-1883-4340-9199-37CC88F021EA}" dt="2022-02-20T23:54:06.009" v="8" actId="478"/>
          <ac:spMkLst>
            <pc:docMk/>
            <pc:sldMk cId="2683466154" sldId="521"/>
            <ac:spMk id="4" creationId="{526A8F6C-5948-406F-BE12-A1733AC8BD34}"/>
          </ac:spMkLst>
        </pc:spChg>
        <pc:spChg chg="add del">
          <ac:chgData name="Sharon ONeal" userId="00fd13140c01cef7" providerId="LiveId" clId="{45F8FFE7-1883-4340-9199-37CC88F021EA}" dt="2022-02-20T23:52:38.867" v="3" actId="478"/>
          <ac:spMkLst>
            <pc:docMk/>
            <pc:sldMk cId="2683466154" sldId="521"/>
            <ac:spMk id="5" creationId="{7C3BF861-F3E7-402E-B2C3-58850AB25D18}"/>
          </ac:spMkLst>
        </pc:spChg>
        <pc:picChg chg="add del mod">
          <ac:chgData name="Sharon ONeal" userId="00fd13140c01cef7" providerId="LiveId" clId="{45F8FFE7-1883-4340-9199-37CC88F021EA}" dt="2022-02-20T23:55:08.964" v="112" actId="478"/>
          <ac:picMkLst>
            <pc:docMk/>
            <pc:sldMk cId="2683466154" sldId="521"/>
            <ac:picMk id="7" creationId="{16A17363-3EAF-44FC-B17D-E6231BF5AA52}"/>
          </ac:picMkLst>
        </pc:picChg>
        <pc:picChg chg="add mod modCrop">
          <ac:chgData name="Sharon ONeal" userId="00fd13140c01cef7" providerId="LiveId" clId="{45F8FFE7-1883-4340-9199-37CC88F021EA}" dt="2022-02-20T23:55:42.172" v="117" actId="14100"/>
          <ac:picMkLst>
            <pc:docMk/>
            <pc:sldMk cId="2683466154" sldId="521"/>
            <ac:picMk id="9" creationId="{0389D33B-3563-4FF8-87AC-4A9BCB45CAD5}"/>
          </ac:picMkLst>
        </pc:picChg>
      </pc:sldChg>
      <pc:sldChg chg="addSp delSp modSp new mod">
        <pc:chgData name="Sharon ONeal" userId="00fd13140c01cef7" providerId="LiveId" clId="{45F8FFE7-1883-4340-9199-37CC88F021EA}" dt="2022-02-20T23:58:08.710" v="200" actId="20577"/>
        <pc:sldMkLst>
          <pc:docMk/>
          <pc:sldMk cId="4191301281" sldId="522"/>
        </pc:sldMkLst>
        <pc:spChg chg="del">
          <ac:chgData name="Sharon ONeal" userId="00fd13140c01cef7" providerId="LiveId" clId="{45F8FFE7-1883-4340-9199-37CC88F021EA}" dt="2022-02-20T23:57:10.422" v="189" actId="478"/>
          <ac:spMkLst>
            <pc:docMk/>
            <pc:sldMk cId="4191301281" sldId="522"/>
            <ac:spMk id="2" creationId="{4DA289BA-A74C-4223-965B-6AD2794D1451}"/>
          </ac:spMkLst>
        </pc:spChg>
        <pc:spChg chg="mod">
          <ac:chgData name="Sharon ONeal" userId="00fd13140c01cef7" providerId="LiveId" clId="{45F8FFE7-1883-4340-9199-37CC88F021EA}" dt="2022-02-20T23:55:58.694" v="157" actId="20577"/>
          <ac:spMkLst>
            <pc:docMk/>
            <pc:sldMk cId="4191301281" sldId="522"/>
            <ac:spMk id="3" creationId="{8AE7FE5A-29DE-42B9-B2AB-0FD5FB89FA96}"/>
          </ac:spMkLst>
        </pc:spChg>
        <pc:spChg chg="mod">
          <ac:chgData name="Sharon ONeal" userId="00fd13140c01cef7" providerId="LiveId" clId="{45F8FFE7-1883-4340-9199-37CC88F021EA}" dt="2022-02-20T23:58:08.710" v="200" actId="20577"/>
          <ac:spMkLst>
            <pc:docMk/>
            <pc:sldMk cId="4191301281" sldId="522"/>
            <ac:spMk id="4" creationId="{3EFFBE62-C7B2-4480-8D85-B948E0A71D90}"/>
          </ac:spMkLst>
        </pc:spChg>
        <pc:spChg chg="del">
          <ac:chgData name="Sharon ONeal" userId="00fd13140c01cef7" providerId="LiveId" clId="{45F8FFE7-1883-4340-9199-37CC88F021EA}" dt="2022-02-20T23:56:09.725" v="158" actId="478"/>
          <ac:spMkLst>
            <pc:docMk/>
            <pc:sldMk cId="4191301281" sldId="522"/>
            <ac:spMk id="5" creationId="{20FCE18C-6B23-495E-B2F3-F0FDBAF31B85}"/>
          </ac:spMkLst>
        </pc:spChg>
        <pc:picChg chg="add mod">
          <ac:chgData name="Sharon ONeal" userId="00fd13140c01cef7" providerId="LiveId" clId="{45F8FFE7-1883-4340-9199-37CC88F021EA}" dt="2022-02-20T23:57:18.536" v="190" actId="1076"/>
          <ac:picMkLst>
            <pc:docMk/>
            <pc:sldMk cId="4191301281" sldId="522"/>
            <ac:picMk id="7" creationId="{291FB545-E19C-498B-9933-8493B9181533}"/>
          </ac:picMkLst>
        </pc:picChg>
        <pc:picChg chg="add mod">
          <ac:chgData name="Sharon ONeal" userId="00fd13140c01cef7" providerId="LiveId" clId="{45F8FFE7-1883-4340-9199-37CC88F021EA}" dt="2022-02-20T23:57:56.454" v="194" actId="1076"/>
          <ac:picMkLst>
            <pc:docMk/>
            <pc:sldMk cId="4191301281" sldId="522"/>
            <ac:picMk id="9" creationId="{C5597688-6B88-4D67-993F-542F3D73897F}"/>
          </ac:picMkLst>
        </pc:picChg>
      </pc:sldChg>
      <pc:sldChg chg="addSp delSp modSp add mod">
        <pc:chgData name="Sharon ONeal" userId="00fd13140c01cef7" providerId="LiveId" clId="{45F8FFE7-1883-4340-9199-37CC88F021EA}" dt="2022-02-21T00:00:28.978" v="220" actId="14100"/>
        <pc:sldMkLst>
          <pc:docMk/>
          <pc:sldMk cId="4176944743" sldId="523"/>
        </pc:sldMkLst>
        <pc:picChg chg="add mod">
          <ac:chgData name="Sharon ONeal" userId="00fd13140c01cef7" providerId="LiveId" clId="{45F8FFE7-1883-4340-9199-37CC88F021EA}" dt="2022-02-21T00:00:20.687" v="218" actId="1076"/>
          <ac:picMkLst>
            <pc:docMk/>
            <pc:sldMk cId="4176944743" sldId="523"/>
            <ac:picMk id="5" creationId="{C262F340-96CE-46A5-B6C0-8467CEEAE749}"/>
          </ac:picMkLst>
        </pc:picChg>
        <pc:picChg chg="del">
          <ac:chgData name="Sharon ONeal" userId="00fd13140c01cef7" providerId="LiveId" clId="{45F8FFE7-1883-4340-9199-37CC88F021EA}" dt="2022-02-20T23:58:13.253" v="202" actId="478"/>
          <ac:picMkLst>
            <pc:docMk/>
            <pc:sldMk cId="4176944743" sldId="523"/>
            <ac:picMk id="7" creationId="{291FB545-E19C-498B-9933-8493B9181533}"/>
          </ac:picMkLst>
        </pc:picChg>
        <pc:picChg chg="add del mod">
          <ac:chgData name="Sharon ONeal" userId="00fd13140c01cef7" providerId="LiveId" clId="{45F8FFE7-1883-4340-9199-37CC88F021EA}" dt="2022-02-20T23:59:41.165" v="211" actId="478"/>
          <ac:picMkLst>
            <pc:docMk/>
            <pc:sldMk cId="4176944743" sldId="523"/>
            <ac:picMk id="8" creationId="{66C6D9FF-349E-409E-8A4C-D7FCAA37B05B}"/>
          </ac:picMkLst>
        </pc:picChg>
        <pc:picChg chg="del">
          <ac:chgData name="Sharon ONeal" userId="00fd13140c01cef7" providerId="LiveId" clId="{45F8FFE7-1883-4340-9199-37CC88F021EA}" dt="2022-02-20T23:58:13.980" v="203" actId="478"/>
          <ac:picMkLst>
            <pc:docMk/>
            <pc:sldMk cId="4176944743" sldId="523"/>
            <ac:picMk id="9" creationId="{C5597688-6B88-4D67-993F-542F3D73897F}"/>
          </ac:picMkLst>
        </pc:picChg>
        <pc:picChg chg="add mod modCrop">
          <ac:chgData name="Sharon ONeal" userId="00fd13140c01cef7" providerId="LiveId" clId="{45F8FFE7-1883-4340-9199-37CC88F021EA}" dt="2022-02-21T00:00:28.978" v="220" actId="14100"/>
          <ac:picMkLst>
            <pc:docMk/>
            <pc:sldMk cId="4176944743" sldId="523"/>
            <ac:picMk id="11" creationId="{296B65F5-376F-44BB-BD58-A7A7631CD440}"/>
          </ac:picMkLst>
        </pc:picChg>
      </pc:sldChg>
      <pc:sldChg chg="addSp delSp modSp add mod">
        <pc:chgData name="Sharon ONeal" userId="00fd13140c01cef7" providerId="LiveId" clId="{45F8FFE7-1883-4340-9199-37CC88F021EA}" dt="2022-02-21T00:02:11.217" v="229" actId="1076"/>
        <pc:sldMkLst>
          <pc:docMk/>
          <pc:sldMk cId="2821341026" sldId="524"/>
        </pc:sldMkLst>
        <pc:picChg chg="del">
          <ac:chgData name="Sharon ONeal" userId="00fd13140c01cef7" providerId="LiveId" clId="{45F8FFE7-1883-4340-9199-37CC88F021EA}" dt="2022-02-21T00:00:43.299" v="222" actId="478"/>
          <ac:picMkLst>
            <pc:docMk/>
            <pc:sldMk cId="2821341026" sldId="524"/>
            <ac:picMk id="5" creationId="{C262F340-96CE-46A5-B6C0-8467CEEAE749}"/>
          </ac:picMkLst>
        </pc:picChg>
        <pc:picChg chg="add mod">
          <ac:chgData name="Sharon ONeal" userId="00fd13140c01cef7" providerId="LiveId" clId="{45F8FFE7-1883-4340-9199-37CC88F021EA}" dt="2022-02-21T00:01:30.047" v="226" actId="1076"/>
          <ac:picMkLst>
            <pc:docMk/>
            <pc:sldMk cId="2821341026" sldId="524"/>
            <ac:picMk id="6" creationId="{21025A67-E663-413F-B92E-70EE15CD0669}"/>
          </ac:picMkLst>
        </pc:picChg>
        <pc:picChg chg="add mod">
          <ac:chgData name="Sharon ONeal" userId="00fd13140c01cef7" providerId="LiveId" clId="{45F8FFE7-1883-4340-9199-37CC88F021EA}" dt="2022-02-21T00:02:11.217" v="229" actId="1076"/>
          <ac:picMkLst>
            <pc:docMk/>
            <pc:sldMk cId="2821341026" sldId="524"/>
            <ac:picMk id="8" creationId="{FCC36B90-A87E-474B-97A7-B0937CF9C31E}"/>
          </ac:picMkLst>
        </pc:picChg>
        <pc:picChg chg="del">
          <ac:chgData name="Sharon ONeal" userId="00fd13140c01cef7" providerId="LiveId" clId="{45F8FFE7-1883-4340-9199-37CC88F021EA}" dt="2022-02-21T00:00:43.971" v="223" actId="478"/>
          <ac:picMkLst>
            <pc:docMk/>
            <pc:sldMk cId="2821341026" sldId="524"/>
            <ac:picMk id="11" creationId="{296B65F5-376F-44BB-BD58-A7A7631CD440}"/>
          </ac:picMkLst>
        </pc:picChg>
      </pc:sldChg>
      <pc:sldChg chg="addSp delSp modSp add mod">
        <pc:chgData name="Sharon ONeal" userId="00fd13140c01cef7" providerId="LiveId" clId="{45F8FFE7-1883-4340-9199-37CC88F021EA}" dt="2022-02-21T00:04:34.023" v="241" actId="1076"/>
        <pc:sldMkLst>
          <pc:docMk/>
          <pc:sldMk cId="2572727915" sldId="525"/>
        </pc:sldMkLst>
        <pc:picChg chg="add mod">
          <ac:chgData name="Sharon ONeal" userId="00fd13140c01cef7" providerId="LiveId" clId="{45F8FFE7-1883-4340-9199-37CC88F021EA}" dt="2022-02-21T00:04:32.573" v="240" actId="1076"/>
          <ac:picMkLst>
            <pc:docMk/>
            <pc:sldMk cId="2572727915" sldId="525"/>
            <ac:picMk id="5" creationId="{99E1DAAD-1777-46B2-B1D5-F3BAC75AAF88}"/>
          </ac:picMkLst>
        </pc:picChg>
        <pc:picChg chg="del">
          <ac:chgData name="Sharon ONeal" userId="00fd13140c01cef7" providerId="LiveId" clId="{45F8FFE7-1883-4340-9199-37CC88F021EA}" dt="2022-02-21T00:02:21.922" v="231" actId="478"/>
          <ac:picMkLst>
            <pc:docMk/>
            <pc:sldMk cId="2572727915" sldId="525"/>
            <ac:picMk id="6" creationId="{21025A67-E663-413F-B92E-70EE15CD0669}"/>
          </ac:picMkLst>
        </pc:picChg>
        <pc:picChg chg="add mod">
          <ac:chgData name="Sharon ONeal" userId="00fd13140c01cef7" providerId="LiveId" clId="{45F8FFE7-1883-4340-9199-37CC88F021EA}" dt="2022-02-21T00:04:34.023" v="241" actId="1076"/>
          <ac:picMkLst>
            <pc:docMk/>
            <pc:sldMk cId="2572727915" sldId="525"/>
            <ac:picMk id="7" creationId="{1D7D9E3B-0507-474C-8A58-A3A64C25B4CA}"/>
          </ac:picMkLst>
        </pc:picChg>
        <pc:picChg chg="del">
          <ac:chgData name="Sharon ONeal" userId="00fd13140c01cef7" providerId="LiveId" clId="{45F8FFE7-1883-4340-9199-37CC88F021EA}" dt="2022-02-21T00:02:22.644" v="232" actId="478"/>
          <ac:picMkLst>
            <pc:docMk/>
            <pc:sldMk cId="2572727915" sldId="525"/>
            <ac:picMk id="8" creationId="{FCC36B90-A87E-474B-97A7-B0937CF9C31E}"/>
          </ac:picMkLst>
        </pc:picChg>
      </pc:sldChg>
      <pc:sldChg chg="addSp delSp modSp add mod">
        <pc:chgData name="Sharon ONeal" userId="00fd13140c01cef7" providerId="LiveId" clId="{45F8FFE7-1883-4340-9199-37CC88F021EA}" dt="2022-02-21T00:06:57.448" v="256" actId="1076"/>
        <pc:sldMkLst>
          <pc:docMk/>
          <pc:sldMk cId="1463446783" sldId="526"/>
        </pc:sldMkLst>
        <pc:picChg chg="del">
          <ac:chgData name="Sharon ONeal" userId="00fd13140c01cef7" providerId="LiveId" clId="{45F8FFE7-1883-4340-9199-37CC88F021EA}" dt="2022-02-21T00:05:41.948" v="244" actId="478"/>
          <ac:picMkLst>
            <pc:docMk/>
            <pc:sldMk cId="1463446783" sldId="526"/>
            <ac:picMk id="5" creationId="{99E1DAAD-1777-46B2-B1D5-F3BAC75AAF88}"/>
          </ac:picMkLst>
        </pc:picChg>
        <pc:picChg chg="add mod">
          <ac:chgData name="Sharon ONeal" userId="00fd13140c01cef7" providerId="LiveId" clId="{45F8FFE7-1883-4340-9199-37CC88F021EA}" dt="2022-02-21T00:06:57.448" v="256" actId="1076"/>
          <ac:picMkLst>
            <pc:docMk/>
            <pc:sldMk cId="1463446783" sldId="526"/>
            <ac:picMk id="6" creationId="{66D61CC8-8094-42FB-85C3-8D27138D697B}"/>
          </ac:picMkLst>
        </pc:picChg>
        <pc:picChg chg="del">
          <ac:chgData name="Sharon ONeal" userId="00fd13140c01cef7" providerId="LiveId" clId="{45F8FFE7-1883-4340-9199-37CC88F021EA}" dt="2022-02-21T00:05:41.323" v="243" actId="478"/>
          <ac:picMkLst>
            <pc:docMk/>
            <pc:sldMk cId="1463446783" sldId="526"/>
            <ac:picMk id="7" creationId="{1D7D9E3B-0507-474C-8A58-A3A64C25B4CA}"/>
          </ac:picMkLst>
        </pc:picChg>
        <pc:picChg chg="add del mod">
          <ac:chgData name="Sharon ONeal" userId="00fd13140c01cef7" providerId="LiveId" clId="{45F8FFE7-1883-4340-9199-37CC88F021EA}" dt="2022-02-21T00:06:55.642" v="255" actId="478"/>
          <ac:picMkLst>
            <pc:docMk/>
            <pc:sldMk cId="1463446783" sldId="526"/>
            <ac:picMk id="9" creationId="{63ADFC99-E355-4221-B795-E776CD0C5397}"/>
          </ac:picMkLst>
        </pc:picChg>
      </pc:sldChg>
      <pc:sldChg chg="addSp delSp modSp add mod">
        <pc:chgData name="Sharon ONeal" userId="00fd13140c01cef7" providerId="LiveId" clId="{45F8FFE7-1883-4340-9199-37CC88F021EA}" dt="2022-02-21T00:07:48.188" v="260" actId="1076"/>
        <pc:sldMkLst>
          <pc:docMk/>
          <pc:sldMk cId="4202330851" sldId="527"/>
        </pc:sldMkLst>
        <pc:picChg chg="add mod">
          <ac:chgData name="Sharon ONeal" userId="00fd13140c01cef7" providerId="LiveId" clId="{45F8FFE7-1883-4340-9199-37CC88F021EA}" dt="2022-02-21T00:07:48.188" v="260" actId="1076"/>
          <ac:picMkLst>
            <pc:docMk/>
            <pc:sldMk cId="4202330851" sldId="527"/>
            <ac:picMk id="2" creationId="{8F7DCEB4-1DB3-4BCF-9FA5-551510AD0C2C}"/>
          </ac:picMkLst>
        </pc:picChg>
        <pc:picChg chg="del">
          <ac:chgData name="Sharon ONeal" userId="00fd13140c01cef7" providerId="LiveId" clId="{45F8FFE7-1883-4340-9199-37CC88F021EA}" dt="2022-02-21T00:06:59.613" v="257" actId="478"/>
          <ac:picMkLst>
            <pc:docMk/>
            <pc:sldMk cId="4202330851" sldId="527"/>
            <ac:picMk id="6" creationId="{66D61CC8-8094-42FB-85C3-8D27138D697B}"/>
          </ac:picMkLst>
        </pc:picChg>
        <pc:picChg chg="mod">
          <ac:chgData name="Sharon ONeal" userId="00fd13140c01cef7" providerId="LiveId" clId="{45F8FFE7-1883-4340-9199-37CC88F021EA}" dt="2022-02-21T00:07:03.012" v="258" actId="1076"/>
          <ac:picMkLst>
            <pc:docMk/>
            <pc:sldMk cId="4202330851" sldId="527"/>
            <ac:picMk id="9" creationId="{63ADFC99-E355-4221-B795-E776CD0C5397}"/>
          </ac:picMkLst>
        </pc:picChg>
      </pc:sldChg>
      <pc:sldChg chg="addSp delSp modSp add mod">
        <pc:chgData name="Sharon ONeal" userId="00fd13140c01cef7" providerId="LiveId" clId="{45F8FFE7-1883-4340-9199-37CC88F021EA}" dt="2022-02-21T00:09:37.095" v="276" actId="14100"/>
        <pc:sldMkLst>
          <pc:docMk/>
          <pc:sldMk cId="4018385590" sldId="528"/>
        </pc:sldMkLst>
        <pc:picChg chg="del">
          <ac:chgData name="Sharon ONeal" userId="00fd13140c01cef7" providerId="LiveId" clId="{45F8FFE7-1883-4340-9199-37CC88F021EA}" dt="2022-02-21T00:08:28.511" v="264" actId="478"/>
          <ac:picMkLst>
            <pc:docMk/>
            <pc:sldMk cId="4018385590" sldId="528"/>
            <ac:picMk id="2" creationId="{8F7DCEB4-1DB3-4BCF-9FA5-551510AD0C2C}"/>
          </ac:picMkLst>
        </pc:picChg>
        <pc:picChg chg="add mod ord">
          <ac:chgData name="Sharon ONeal" userId="00fd13140c01cef7" providerId="LiveId" clId="{45F8FFE7-1883-4340-9199-37CC88F021EA}" dt="2022-02-21T00:09:34.923" v="275" actId="1076"/>
          <ac:picMkLst>
            <pc:docMk/>
            <pc:sldMk cId="4018385590" sldId="528"/>
            <ac:picMk id="6" creationId="{3A5946C9-724E-48B6-B209-FA24B27908DB}"/>
          </ac:picMkLst>
        </pc:picChg>
        <pc:picChg chg="add mod">
          <ac:chgData name="Sharon ONeal" userId="00fd13140c01cef7" providerId="LiveId" clId="{45F8FFE7-1883-4340-9199-37CC88F021EA}" dt="2022-02-21T00:09:37.095" v="276" actId="14100"/>
          <ac:picMkLst>
            <pc:docMk/>
            <pc:sldMk cId="4018385590" sldId="528"/>
            <ac:picMk id="8" creationId="{48F4D44A-1C3A-4C4A-A389-ECBBC78BADE9}"/>
          </ac:picMkLst>
        </pc:picChg>
        <pc:picChg chg="del">
          <ac:chgData name="Sharon ONeal" userId="00fd13140c01cef7" providerId="LiveId" clId="{45F8FFE7-1883-4340-9199-37CC88F021EA}" dt="2022-02-21T00:08:24.786" v="262" actId="478"/>
          <ac:picMkLst>
            <pc:docMk/>
            <pc:sldMk cId="4018385590" sldId="528"/>
            <ac:picMk id="9" creationId="{63ADFC99-E355-4221-B795-E776CD0C5397}"/>
          </ac:picMkLst>
        </pc:picChg>
      </pc:sldChg>
      <pc:sldChg chg="modSp new mod">
        <pc:chgData name="Sharon ONeal" userId="00fd13140c01cef7" providerId="LiveId" clId="{45F8FFE7-1883-4340-9199-37CC88F021EA}" dt="2022-02-21T00:11:34.778" v="313" actId="20577"/>
        <pc:sldMkLst>
          <pc:docMk/>
          <pc:sldMk cId="728016599" sldId="529"/>
        </pc:sldMkLst>
        <pc:spChg chg="mod">
          <ac:chgData name="Sharon ONeal" userId="00fd13140c01cef7" providerId="LiveId" clId="{45F8FFE7-1883-4340-9199-37CC88F021EA}" dt="2022-02-21T00:11:34.778" v="313" actId="20577"/>
          <ac:spMkLst>
            <pc:docMk/>
            <pc:sldMk cId="728016599" sldId="529"/>
            <ac:spMk id="2" creationId="{8ED5D6DE-9C11-48A2-8C82-581FD643B176}"/>
          </ac:spMkLst>
        </pc:spChg>
      </pc:sldChg>
      <pc:sldChg chg="modSp new mod modAnim">
        <pc:chgData name="Sharon ONeal" userId="00fd13140c01cef7" providerId="LiveId" clId="{45F8FFE7-1883-4340-9199-37CC88F021EA}" dt="2022-02-21T00:44:19.490" v="1558" actId="14100"/>
        <pc:sldMkLst>
          <pc:docMk/>
          <pc:sldMk cId="3772597190" sldId="530"/>
        </pc:sldMkLst>
        <pc:spChg chg="mod">
          <ac:chgData name="Sharon ONeal" userId="00fd13140c01cef7" providerId="LiveId" clId="{45F8FFE7-1883-4340-9199-37CC88F021EA}" dt="2022-02-21T00:44:19.490" v="1558" actId="14100"/>
          <ac:spMkLst>
            <pc:docMk/>
            <pc:sldMk cId="3772597190" sldId="530"/>
            <ac:spMk id="2" creationId="{22DB6097-7E33-45B6-B9D0-E74A5DCA0281}"/>
          </ac:spMkLst>
        </pc:spChg>
        <pc:spChg chg="mod">
          <ac:chgData name="Sharon ONeal" userId="00fd13140c01cef7" providerId="LiveId" clId="{45F8FFE7-1883-4340-9199-37CC88F021EA}" dt="2022-02-21T00:12:31.852" v="339" actId="20577"/>
          <ac:spMkLst>
            <pc:docMk/>
            <pc:sldMk cId="3772597190" sldId="530"/>
            <ac:spMk id="3" creationId="{481F896E-DBE0-42DA-9C33-FE24C38236F3}"/>
          </ac:spMkLst>
        </pc:spChg>
        <pc:spChg chg="mod">
          <ac:chgData name="Sharon ONeal" userId="00fd13140c01cef7" providerId="LiveId" clId="{45F8FFE7-1883-4340-9199-37CC88F021EA}" dt="2022-02-21T00:18:08.166" v="566" actId="20577"/>
          <ac:spMkLst>
            <pc:docMk/>
            <pc:sldMk cId="3772597190" sldId="530"/>
            <ac:spMk id="4" creationId="{A06595CA-6A8E-41E9-81DB-282510FDFCA0}"/>
          </ac:spMkLst>
        </pc:spChg>
        <pc:spChg chg="mod">
          <ac:chgData name="Sharon ONeal" userId="00fd13140c01cef7" providerId="LiveId" clId="{45F8FFE7-1883-4340-9199-37CC88F021EA}" dt="2022-02-21T00:18:48.354" v="612" actId="403"/>
          <ac:spMkLst>
            <pc:docMk/>
            <pc:sldMk cId="3772597190" sldId="530"/>
            <ac:spMk id="5" creationId="{C6501619-C12F-4DE8-AF0F-4FD5F0B2E4C5}"/>
          </ac:spMkLst>
        </pc:spChg>
      </pc:sldChg>
      <pc:sldChg chg="addSp modSp new mod modAnim">
        <pc:chgData name="Sharon ONeal" userId="00fd13140c01cef7" providerId="LiveId" clId="{45F8FFE7-1883-4340-9199-37CC88F021EA}" dt="2022-02-21T00:23:32.962" v="932"/>
        <pc:sldMkLst>
          <pc:docMk/>
          <pc:sldMk cId="451204912" sldId="531"/>
        </pc:sldMkLst>
        <pc:spChg chg="mod">
          <ac:chgData name="Sharon ONeal" userId="00fd13140c01cef7" providerId="LiveId" clId="{45F8FFE7-1883-4340-9199-37CC88F021EA}" dt="2022-02-21T00:19:45.973" v="694" actId="12"/>
          <ac:spMkLst>
            <pc:docMk/>
            <pc:sldMk cId="451204912" sldId="531"/>
            <ac:spMk id="2" creationId="{25B7C123-1671-49F8-8755-7051A1CB76DE}"/>
          </ac:spMkLst>
        </pc:spChg>
        <pc:spChg chg="mod">
          <ac:chgData name="Sharon ONeal" userId="00fd13140c01cef7" providerId="LiveId" clId="{45F8FFE7-1883-4340-9199-37CC88F021EA}" dt="2022-02-21T00:19:08.539" v="644" actId="20577"/>
          <ac:spMkLst>
            <pc:docMk/>
            <pc:sldMk cId="451204912" sldId="531"/>
            <ac:spMk id="3" creationId="{ECDB2EF0-DF22-4845-9F89-4D04AB7995A9}"/>
          </ac:spMkLst>
        </pc:spChg>
        <pc:spChg chg="mod">
          <ac:chgData name="Sharon ONeal" userId="00fd13140c01cef7" providerId="LiveId" clId="{45F8FFE7-1883-4340-9199-37CC88F021EA}" dt="2022-02-21T00:19:25.020" v="664" actId="20577"/>
          <ac:spMkLst>
            <pc:docMk/>
            <pc:sldMk cId="451204912" sldId="531"/>
            <ac:spMk id="4" creationId="{7E392779-0D54-4024-81A9-DEA72C081897}"/>
          </ac:spMkLst>
        </pc:spChg>
        <pc:spChg chg="mod">
          <ac:chgData name="Sharon ONeal" userId="00fd13140c01cef7" providerId="LiveId" clId="{45F8FFE7-1883-4340-9199-37CC88F021EA}" dt="2022-02-21T00:23:10.595" v="928" actId="1076"/>
          <ac:spMkLst>
            <pc:docMk/>
            <pc:sldMk cId="451204912" sldId="531"/>
            <ac:spMk id="5" creationId="{5CCC18F6-A62E-4B97-B622-79C0860C02EC}"/>
          </ac:spMkLst>
        </pc:spChg>
        <pc:picChg chg="add mod">
          <ac:chgData name="Sharon ONeal" userId="00fd13140c01cef7" providerId="LiveId" clId="{45F8FFE7-1883-4340-9199-37CC88F021EA}" dt="2022-02-21T00:23:13.878" v="929" actId="1076"/>
          <ac:picMkLst>
            <pc:docMk/>
            <pc:sldMk cId="451204912" sldId="531"/>
            <ac:picMk id="7" creationId="{7B144AB8-A6C7-4892-8640-8980CE9E7ED3}"/>
          </ac:picMkLst>
        </pc:picChg>
      </pc:sldChg>
      <pc:sldChg chg="modSp new mod modAnim">
        <pc:chgData name="Sharon ONeal" userId="00fd13140c01cef7" providerId="LiveId" clId="{45F8FFE7-1883-4340-9199-37CC88F021EA}" dt="2022-02-21T00:48:36.364" v="1598" actId="404"/>
        <pc:sldMkLst>
          <pc:docMk/>
          <pc:sldMk cId="151370983" sldId="532"/>
        </pc:sldMkLst>
        <pc:spChg chg="mod">
          <ac:chgData name="Sharon ONeal" userId="00fd13140c01cef7" providerId="LiveId" clId="{45F8FFE7-1883-4340-9199-37CC88F021EA}" dt="2022-02-21T00:44:01.235" v="1556" actId="403"/>
          <ac:spMkLst>
            <pc:docMk/>
            <pc:sldMk cId="151370983" sldId="532"/>
            <ac:spMk id="2" creationId="{1F901CB9-E855-43C9-8BC1-A8DF38D0581E}"/>
          </ac:spMkLst>
        </pc:spChg>
        <pc:spChg chg="mod">
          <ac:chgData name="Sharon ONeal" userId="00fd13140c01cef7" providerId="LiveId" clId="{45F8FFE7-1883-4340-9199-37CC88F021EA}" dt="2022-02-21T00:24:34.872" v="962" actId="20577"/>
          <ac:spMkLst>
            <pc:docMk/>
            <pc:sldMk cId="151370983" sldId="532"/>
            <ac:spMk id="3" creationId="{50D024DE-C6A4-4C0E-808F-C094FC120455}"/>
          </ac:spMkLst>
        </pc:spChg>
        <pc:spChg chg="mod">
          <ac:chgData name="Sharon ONeal" userId="00fd13140c01cef7" providerId="LiveId" clId="{45F8FFE7-1883-4340-9199-37CC88F021EA}" dt="2022-02-21T00:24:40.075" v="974" actId="20577"/>
          <ac:spMkLst>
            <pc:docMk/>
            <pc:sldMk cId="151370983" sldId="532"/>
            <ac:spMk id="4" creationId="{DA62EB00-9324-41BA-837D-25CD6ABA9AD0}"/>
          </ac:spMkLst>
        </pc:spChg>
        <pc:spChg chg="mod">
          <ac:chgData name="Sharon ONeal" userId="00fd13140c01cef7" providerId="LiveId" clId="{45F8FFE7-1883-4340-9199-37CC88F021EA}" dt="2022-02-21T00:48:36.364" v="1598" actId="404"/>
          <ac:spMkLst>
            <pc:docMk/>
            <pc:sldMk cId="151370983" sldId="532"/>
            <ac:spMk id="5" creationId="{B27951B1-5936-4F8D-8C3C-AE63DE0BC500}"/>
          </ac:spMkLst>
        </pc:spChg>
      </pc:sldChg>
      <pc:sldChg chg="addSp delSp modSp new mod modClrScheme chgLayout">
        <pc:chgData name="Sharon ONeal" userId="00fd13140c01cef7" providerId="LiveId" clId="{45F8FFE7-1883-4340-9199-37CC88F021EA}" dt="2022-02-21T00:36:06.947" v="1321" actId="20577"/>
        <pc:sldMkLst>
          <pc:docMk/>
          <pc:sldMk cId="1133838369" sldId="533"/>
        </pc:sldMkLst>
        <pc:spChg chg="del mod ord">
          <ac:chgData name="Sharon ONeal" userId="00fd13140c01cef7" providerId="LiveId" clId="{45F8FFE7-1883-4340-9199-37CC88F021EA}" dt="2022-02-21T00:35:19.746" v="1246" actId="700"/>
          <ac:spMkLst>
            <pc:docMk/>
            <pc:sldMk cId="1133838369" sldId="533"/>
            <ac:spMk id="2" creationId="{F221EAAB-8760-4A9F-BE81-EB83CC15E6B2}"/>
          </ac:spMkLst>
        </pc:spChg>
        <pc:spChg chg="add mod ord">
          <ac:chgData name="Sharon ONeal" userId="00fd13140c01cef7" providerId="LiveId" clId="{45F8FFE7-1883-4340-9199-37CC88F021EA}" dt="2022-02-21T00:36:06.947" v="1321" actId="20577"/>
          <ac:spMkLst>
            <pc:docMk/>
            <pc:sldMk cId="1133838369" sldId="533"/>
            <ac:spMk id="3" creationId="{33C02EC2-2D41-4610-9103-25D8B9A043D9}"/>
          </ac:spMkLst>
        </pc:spChg>
        <pc:graphicFrameChg chg="add del mod">
          <ac:chgData name="Sharon ONeal" userId="00fd13140c01cef7" providerId="LiveId" clId="{45F8FFE7-1883-4340-9199-37CC88F021EA}" dt="2022-02-21T00:35:24.886" v="1248"/>
          <ac:graphicFrameMkLst>
            <pc:docMk/>
            <pc:sldMk cId="1133838369" sldId="533"/>
            <ac:graphicFrameMk id="4" creationId="{C9306E8A-CDBE-4263-9DC2-BCDBEAFBFD6E}"/>
          </ac:graphicFrameMkLst>
        </pc:graphicFrameChg>
        <pc:picChg chg="add mod">
          <ac:chgData name="Sharon ONeal" userId="00fd13140c01cef7" providerId="LiveId" clId="{45F8FFE7-1883-4340-9199-37CC88F021EA}" dt="2022-02-21T00:35:30.059" v="1250" actId="14100"/>
          <ac:picMkLst>
            <pc:docMk/>
            <pc:sldMk cId="1133838369" sldId="533"/>
            <ac:picMk id="5" creationId="{53B162A9-12EB-4FF8-BF2E-DC25FBE1669C}"/>
          </ac:picMkLst>
        </pc:picChg>
      </pc:sldChg>
      <pc:sldChg chg="modSp new mod modAnim">
        <pc:chgData name="Sharon ONeal" userId="00fd13140c01cef7" providerId="LiveId" clId="{45F8FFE7-1883-4340-9199-37CC88F021EA}" dt="2022-02-21T00:59:25.756" v="2348" actId="20577"/>
        <pc:sldMkLst>
          <pc:docMk/>
          <pc:sldMk cId="3378357633" sldId="534"/>
        </pc:sldMkLst>
        <pc:spChg chg="mod">
          <ac:chgData name="Sharon ONeal" userId="00fd13140c01cef7" providerId="LiveId" clId="{45F8FFE7-1883-4340-9199-37CC88F021EA}" dt="2022-02-21T00:49:46.348" v="1706" actId="20577"/>
          <ac:spMkLst>
            <pc:docMk/>
            <pc:sldMk cId="3378357633" sldId="534"/>
            <ac:spMk id="2" creationId="{9103528D-9DD9-4A09-88B2-EC4B69C5FBDC}"/>
          </ac:spMkLst>
        </pc:spChg>
        <pc:spChg chg="mod">
          <ac:chgData name="Sharon ONeal" userId="00fd13140c01cef7" providerId="LiveId" clId="{45F8FFE7-1883-4340-9199-37CC88F021EA}" dt="2022-02-21T00:49:24.468" v="1644" actId="20577"/>
          <ac:spMkLst>
            <pc:docMk/>
            <pc:sldMk cId="3378357633" sldId="534"/>
            <ac:spMk id="3" creationId="{52DBC736-17CD-4FBE-8D6A-C7ACE83481EA}"/>
          </ac:spMkLst>
        </pc:spChg>
        <pc:spChg chg="mod">
          <ac:chgData name="Sharon ONeal" userId="00fd13140c01cef7" providerId="LiveId" clId="{45F8FFE7-1883-4340-9199-37CC88F021EA}" dt="2022-02-21T00:49:36.887" v="1678" actId="20577"/>
          <ac:spMkLst>
            <pc:docMk/>
            <pc:sldMk cId="3378357633" sldId="534"/>
            <ac:spMk id="4" creationId="{1C2C6D40-70AB-4BD8-9058-0EBDA4195A1D}"/>
          </ac:spMkLst>
        </pc:spChg>
        <pc:spChg chg="mod">
          <ac:chgData name="Sharon ONeal" userId="00fd13140c01cef7" providerId="LiveId" clId="{45F8FFE7-1883-4340-9199-37CC88F021EA}" dt="2022-02-21T00:59:25.756" v="2348" actId="20577"/>
          <ac:spMkLst>
            <pc:docMk/>
            <pc:sldMk cId="3378357633" sldId="534"/>
            <ac:spMk id="5" creationId="{88CF41E6-B899-44E9-A04F-B1231EF3B7D6}"/>
          </ac:spMkLst>
        </pc:spChg>
      </pc:sldChg>
      <pc:sldChg chg="addSp delSp modSp new mod">
        <pc:chgData name="Sharon ONeal" userId="00fd13140c01cef7" providerId="LiveId" clId="{45F8FFE7-1883-4340-9199-37CC88F021EA}" dt="2022-02-22T16:51:50.960" v="2792" actId="1076"/>
        <pc:sldMkLst>
          <pc:docMk/>
          <pc:sldMk cId="2695086196" sldId="535"/>
        </pc:sldMkLst>
        <pc:spChg chg="mod">
          <ac:chgData name="Sharon ONeal" userId="00fd13140c01cef7" providerId="LiveId" clId="{45F8FFE7-1883-4340-9199-37CC88F021EA}" dt="2022-02-21T00:58:42.635" v="2341" actId="20577"/>
          <ac:spMkLst>
            <pc:docMk/>
            <pc:sldMk cId="2695086196" sldId="535"/>
            <ac:spMk id="2" creationId="{B40C36D2-D7B4-4CD0-9C29-074BFDAA27CE}"/>
          </ac:spMkLst>
        </pc:spChg>
        <pc:spChg chg="mod">
          <ac:chgData name="Sharon ONeal" userId="00fd13140c01cef7" providerId="LiveId" clId="{45F8FFE7-1883-4340-9199-37CC88F021EA}" dt="2022-02-21T00:57:37.332" v="2209" actId="20577"/>
          <ac:spMkLst>
            <pc:docMk/>
            <pc:sldMk cId="2695086196" sldId="535"/>
            <ac:spMk id="3" creationId="{DE677DF3-E4C7-4699-B103-C84988A39D33}"/>
          </ac:spMkLst>
        </pc:spChg>
        <pc:spChg chg="mod">
          <ac:chgData name="Sharon ONeal" userId="00fd13140c01cef7" providerId="LiveId" clId="{45F8FFE7-1883-4340-9199-37CC88F021EA}" dt="2022-02-21T00:57:52.895" v="2236" actId="20577"/>
          <ac:spMkLst>
            <pc:docMk/>
            <pc:sldMk cId="2695086196" sldId="535"/>
            <ac:spMk id="4" creationId="{EB520C44-930C-4C03-9CB2-AC0ECC591868}"/>
          </ac:spMkLst>
        </pc:spChg>
        <pc:spChg chg="mod">
          <ac:chgData name="Sharon ONeal" userId="00fd13140c01cef7" providerId="LiveId" clId="{45F8FFE7-1883-4340-9199-37CC88F021EA}" dt="2022-02-22T16:51:20.316" v="2791" actId="20577"/>
          <ac:spMkLst>
            <pc:docMk/>
            <pc:sldMk cId="2695086196" sldId="535"/>
            <ac:spMk id="5" creationId="{1A4ECF96-2C99-4341-A410-78E075518EC4}"/>
          </ac:spMkLst>
        </pc:spChg>
        <pc:picChg chg="add del mod">
          <ac:chgData name="Sharon ONeal" userId="00fd13140c01cef7" providerId="LiveId" clId="{45F8FFE7-1883-4340-9199-37CC88F021EA}" dt="2022-02-22T16:49:52.594" v="2697" actId="478"/>
          <ac:picMkLst>
            <pc:docMk/>
            <pc:sldMk cId="2695086196" sldId="535"/>
            <ac:picMk id="7" creationId="{1E1539EC-A680-45EB-B39F-B26A27812E94}"/>
          </ac:picMkLst>
        </pc:picChg>
        <pc:picChg chg="add mod">
          <ac:chgData name="Sharon ONeal" userId="00fd13140c01cef7" providerId="LiveId" clId="{45F8FFE7-1883-4340-9199-37CC88F021EA}" dt="2022-02-22T16:51:50.960" v="2792" actId="1076"/>
          <ac:picMkLst>
            <pc:docMk/>
            <pc:sldMk cId="2695086196" sldId="535"/>
            <ac:picMk id="8" creationId="{1378C742-5320-46C1-BA4B-B9F2D414698D}"/>
          </ac:picMkLst>
        </pc:picChg>
      </pc:sldChg>
      <pc:sldChg chg="addSp modSp new mod ord">
        <pc:chgData name="Sharon ONeal" userId="00fd13140c01cef7" providerId="LiveId" clId="{45F8FFE7-1883-4340-9199-37CC88F021EA}" dt="2022-02-21T01:05:31.788" v="2566" actId="1076"/>
        <pc:sldMkLst>
          <pc:docMk/>
          <pc:sldMk cId="1772456752" sldId="536"/>
        </pc:sldMkLst>
        <pc:spChg chg="mod">
          <ac:chgData name="Sharon ONeal" userId="00fd13140c01cef7" providerId="LiveId" clId="{45F8FFE7-1883-4340-9199-37CC88F021EA}" dt="2022-02-21T01:03:48.597" v="2471" actId="20577"/>
          <ac:spMkLst>
            <pc:docMk/>
            <pc:sldMk cId="1772456752" sldId="536"/>
            <ac:spMk id="2" creationId="{1E989707-FE04-4FF6-8B25-9B4FAD00733B}"/>
          </ac:spMkLst>
        </pc:spChg>
        <pc:spChg chg="mod">
          <ac:chgData name="Sharon ONeal" userId="00fd13140c01cef7" providerId="LiveId" clId="{45F8FFE7-1883-4340-9199-37CC88F021EA}" dt="2022-02-21T01:03:41.212" v="2443" actId="20577"/>
          <ac:spMkLst>
            <pc:docMk/>
            <pc:sldMk cId="1772456752" sldId="536"/>
            <ac:spMk id="3" creationId="{AB12DA04-5AF7-4DF0-8453-6E2D797F23DE}"/>
          </ac:spMkLst>
        </pc:spChg>
        <pc:spChg chg="mod">
          <ac:chgData name="Sharon ONeal" userId="00fd13140c01cef7" providerId="LiveId" clId="{45F8FFE7-1883-4340-9199-37CC88F021EA}" dt="2022-02-21T01:03:35.221" v="2418" actId="20577"/>
          <ac:spMkLst>
            <pc:docMk/>
            <pc:sldMk cId="1772456752" sldId="536"/>
            <ac:spMk id="4" creationId="{DE1C40D6-9840-45CC-8654-E3B9C386A29F}"/>
          </ac:spMkLst>
        </pc:spChg>
        <pc:spChg chg="mod">
          <ac:chgData name="Sharon ONeal" userId="00fd13140c01cef7" providerId="LiveId" clId="{45F8FFE7-1883-4340-9199-37CC88F021EA}" dt="2022-02-21T01:05:28.740" v="2565" actId="1076"/>
          <ac:spMkLst>
            <pc:docMk/>
            <pc:sldMk cId="1772456752" sldId="536"/>
            <ac:spMk id="5" creationId="{6EC2293C-7256-4833-8F78-B193A4A84F2B}"/>
          </ac:spMkLst>
        </pc:spChg>
        <pc:picChg chg="add mod">
          <ac:chgData name="Sharon ONeal" userId="00fd13140c01cef7" providerId="LiveId" clId="{45F8FFE7-1883-4340-9199-37CC88F021EA}" dt="2022-02-21T01:05:31.788" v="2566" actId="1076"/>
          <ac:picMkLst>
            <pc:docMk/>
            <pc:sldMk cId="1772456752" sldId="536"/>
            <ac:picMk id="7" creationId="{09AD5B67-4724-42EE-BE5E-CDF175D9DC18}"/>
          </ac:picMkLst>
        </pc:picChg>
      </pc:sldChg>
      <pc:sldChg chg="modSp add mod ord modAnim">
        <pc:chgData name="Sharon ONeal" userId="00fd13140c01cef7" providerId="LiveId" clId="{45F8FFE7-1883-4340-9199-37CC88F021EA}" dt="2022-02-23T14:34:31.165" v="4921"/>
        <pc:sldMkLst>
          <pc:docMk/>
          <pc:sldMk cId="205062618" sldId="537"/>
        </pc:sldMkLst>
        <pc:spChg chg="mod">
          <ac:chgData name="Sharon ONeal" userId="00fd13140c01cef7" providerId="LiveId" clId="{45F8FFE7-1883-4340-9199-37CC88F021EA}" dt="2022-02-22T16:48:44.899" v="2585" actId="20577"/>
          <ac:spMkLst>
            <pc:docMk/>
            <pc:sldMk cId="205062618" sldId="537"/>
            <ac:spMk id="4" creationId="{EB520C44-930C-4C03-9CB2-AC0ECC591868}"/>
          </ac:spMkLst>
        </pc:spChg>
      </pc:sldChg>
      <pc:sldChg chg="delSp modSp add mod ord modAnim">
        <pc:chgData name="Sharon ONeal" userId="00fd13140c01cef7" providerId="LiveId" clId="{45F8FFE7-1883-4340-9199-37CC88F021EA}" dt="2022-02-23T14:34:45.289" v="4922"/>
        <pc:sldMkLst>
          <pc:docMk/>
          <pc:sldMk cId="1420037595" sldId="538"/>
        </pc:sldMkLst>
        <pc:spChg chg="mod">
          <ac:chgData name="Sharon ONeal" userId="00fd13140c01cef7" providerId="LiveId" clId="{45F8FFE7-1883-4340-9199-37CC88F021EA}" dt="2022-02-22T16:52:46.371" v="2815" actId="20577"/>
          <ac:spMkLst>
            <pc:docMk/>
            <pc:sldMk cId="1420037595" sldId="538"/>
            <ac:spMk id="4" creationId="{DE1C40D6-9840-45CC-8654-E3B9C386A29F}"/>
          </ac:spMkLst>
        </pc:spChg>
        <pc:spChg chg="mod">
          <ac:chgData name="Sharon ONeal" userId="00fd13140c01cef7" providerId="LiveId" clId="{45F8FFE7-1883-4340-9199-37CC88F021EA}" dt="2022-02-22T16:53:51.851" v="2899" actId="20577"/>
          <ac:spMkLst>
            <pc:docMk/>
            <pc:sldMk cId="1420037595" sldId="538"/>
            <ac:spMk id="5" creationId="{6EC2293C-7256-4833-8F78-B193A4A84F2B}"/>
          </ac:spMkLst>
        </pc:spChg>
        <pc:picChg chg="del">
          <ac:chgData name="Sharon ONeal" userId="00fd13140c01cef7" providerId="LiveId" clId="{45F8FFE7-1883-4340-9199-37CC88F021EA}" dt="2022-02-22T16:52:49.818" v="2816" actId="478"/>
          <ac:picMkLst>
            <pc:docMk/>
            <pc:sldMk cId="1420037595" sldId="538"/>
            <ac:picMk id="7" creationId="{09AD5B67-4724-42EE-BE5E-CDF175D9DC18}"/>
          </ac:picMkLst>
        </pc:picChg>
      </pc:sldChg>
      <pc:sldChg chg="modSp add mod modAnim">
        <pc:chgData name="Sharon ONeal" userId="00fd13140c01cef7" providerId="LiveId" clId="{45F8FFE7-1883-4340-9199-37CC88F021EA}" dt="2022-02-23T14:35:10.045" v="4926"/>
        <pc:sldMkLst>
          <pc:docMk/>
          <pc:sldMk cId="3672701046" sldId="539"/>
        </pc:sldMkLst>
        <pc:spChg chg="mod">
          <ac:chgData name="Sharon ONeal" userId="00fd13140c01cef7" providerId="LiveId" clId="{45F8FFE7-1883-4340-9199-37CC88F021EA}" dt="2022-02-22T16:54:10.084" v="2927" actId="20577"/>
          <ac:spMkLst>
            <pc:docMk/>
            <pc:sldMk cId="3672701046" sldId="539"/>
            <ac:spMk id="4" creationId="{EB520C44-930C-4C03-9CB2-AC0ECC591868}"/>
          </ac:spMkLst>
        </pc:spChg>
      </pc:sldChg>
      <pc:sldChg chg="modSp add mod replId modAnim">
        <pc:chgData name="Sharon ONeal" userId="00fd13140c01cef7" providerId="LiveId" clId="{45F8FFE7-1883-4340-9199-37CC88F021EA}" dt="2022-02-23T14:35:23.502" v="4928"/>
        <pc:sldMkLst>
          <pc:docMk/>
          <pc:sldMk cId="968680524" sldId="540"/>
        </pc:sldMkLst>
        <pc:spChg chg="mod">
          <ac:chgData name="Sharon ONeal" userId="00fd13140c01cef7" providerId="LiveId" clId="{45F8FFE7-1883-4340-9199-37CC88F021EA}" dt="2022-02-22T16:54:21.332" v="2950" actId="20577"/>
          <ac:spMkLst>
            <pc:docMk/>
            <pc:sldMk cId="968680524" sldId="540"/>
            <ac:spMk id="4" creationId="{DE1C40D6-9840-45CC-8654-E3B9C386A29F}"/>
          </ac:spMkLst>
        </pc:spChg>
        <pc:spChg chg="mod">
          <ac:chgData name="Sharon ONeal" userId="00fd13140c01cef7" providerId="LiveId" clId="{45F8FFE7-1883-4340-9199-37CC88F021EA}" dt="2022-02-22T17:05:43.632" v="3381" actId="20577"/>
          <ac:spMkLst>
            <pc:docMk/>
            <pc:sldMk cId="968680524" sldId="540"/>
            <ac:spMk id="5" creationId="{6EC2293C-7256-4833-8F78-B193A4A84F2B}"/>
          </ac:spMkLst>
        </pc:spChg>
      </pc:sldChg>
      <pc:sldChg chg="delSp modSp add mod modAnim">
        <pc:chgData name="Sharon ONeal" userId="00fd13140c01cef7" providerId="LiveId" clId="{45F8FFE7-1883-4340-9199-37CC88F021EA}" dt="2022-02-23T14:35:37.016" v="4931"/>
        <pc:sldMkLst>
          <pc:docMk/>
          <pc:sldMk cId="675735422" sldId="541"/>
        </pc:sldMkLst>
        <pc:spChg chg="mod">
          <ac:chgData name="Sharon ONeal" userId="00fd13140c01cef7" providerId="LiveId" clId="{45F8FFE7-1883-4340-9199-37CC88F021EA}" dt="2022-02-22T17:14:55.330" v="3397" actId="20577"/>
          <ac:spMkLst>
            <pc:docMk/>
            <pc:sldMk cId="675735422" sldId="541"/>
            <ac:spMk id="4" creationId="{EB520C44-930C-4C03-9CB2-AC0ECC591868}"/>
          </ac:spMkLst>
        </pc:spChg>
        <pc:spChg chg="mod">
          <ac:chgData name="Sharon ONeal" userId="00fd13140c01cef7" providerId="LiveId" clId="{45F8FFE7-1883-4340-9199-37CC88F021EA}" dt="2022-02-23T14:35:30.014" v="4929" actId="1076"/>
          <ac:spMkLst>
            <pc:docMk/>
            <pc:sldMk cId="675735422" sldId="541"/>
            <ac:spMk id="5" creationId="{1A4ECF96-2C99-4341-A410-78E075518EC4}"/>
          </ac:spMkLst>
        </pc:spChg>
        <pc:picChg chg="del">
          <ac:chgData name="Sharon ONeal" userId="00fd13140c01cef7" providerId="LiveId" clId="{45F8FFE7-1883-4340-9199-37CC88F021EA}" dt="2022-02-22T17:15:41.218" v="3398" actId="478"/>
          <ac:picMkLst>
            <pc:docMk/>
            <pc:sldMk cId="675735422" sldId="541"/>
            <ac:picMk id="7" creationId="{1E1539EC-A680-45EB-B39F-B26A27812E94}"/>
          </ac:picMkLst>
        </pc:picChg>
      </pc:sldChg>
      <pc:sldChg chg="modSp add mod replId modAnim">
        <pc:chgData name="Sharon ONeal" userId="00fd13140c01cef7" providerId="LiveId" clId="{45F8FFE7-1883-4340-9199-37CC88F021EA}" dt="2022-02-23T14:35:48.801" v="4933"/>
        <pc:sldMkLst>
          <pc:docMk/>
          <pc:sldMk cId="2886321317" sldId="542"/>
        </pc:sldMkLst>
        <pc:spChg chg="mod">
          <ac:chgData name="Sharon ONeal" userId="00fd13140c01cef7" providerId="LiveId" clId="{45F8FFE7-1883-4340-9199-37CC88F021EA}" dt="2022-02-22T17:40:16.829" v="3814" actId="20577"/>
          <ac:spMkLst>
            <pc:docMk/>
            <pc:sldMk cId="2886321317" sldId="542"/>
            <ac:spMk id="4" creationId="{DE1C40D6-9840-45CC-8654-E3B9C386A29F}"/>
          </ac:spMkLst>
        </pc:spChg>
        <pc:spChg chg="mod">
          <ac:chgData name="Sharon ONeal" userId="00fd13140c01cef7" providerId="LiveId" clId="{45F8FFE7-1883-4340-9199-37CC88F021EA}" dt="2022-02-22T18:38:16.745" v="3908"/>
          <ac:spMkLst>
            <pc:docMk/>
            <pc:sldMk cId="2886321317" sldId="542"/>
            <ac:spMk id="5" creationId="{6EC2293C-7256-4833-8F78-B193A4A84F2B}"/>
          </ac:spMkLst>
        </pc:spChg>
      </pc:sldChg>
      <pc:sldChg chg="modSp add mod modAnim">
        <pc:chgData name="Sharon ONeal" userId="00fd13140c01cef7" providerId="LiveId" clId="{45F8FFE7-1883-4340-9199-37CC88F021EA}" dt="2022-02-23T14:35:57.598" v="4935"/>
        <pc:sldMkLst>
          <pc:docMk/>
          <pc:sldMk cId="1169512146" sldId="543"/>
        </pc:sldMkLst>
        <pc:spChg chg="mod">
          <ac:chgData name="Sharon ONeal" userId="00fd13140c01cef7" providerId="LiveId" clId="{45F8FFE7-1883-4340-9199-37CC88F021EA}" dt="2022-02-23T14:13:16.285" v="3922" actId="20577"/>
          <ac:spMkLst>
            <pc:docMk/>
            <pc:sldMk cId="1169512146" sldId="543"/>
            <ac:spMk id="4" creationId="{EB520C44-930C-4C03-9CB2-AC0ECC591868}"/>
          </ac:spMkLst>
        </pc:spChg>
        <pc:spChg chg="mod">
          <ac:chgData name="Sharon ONeal" userId="00fd13140c01cef7" providerId="LiveId" clId="{45F8FFE7-1883-4340-9199-37CC88F021EA}" dt="2022-02-23T14:21:31.003" v="4452" actId="1076"/>
          <ac:spMkLst>
            <pc:docMk/>
            <pc:sldMk cId="1169512146" sldId="543"/>
            <ac:spMk id="5" creationId="{1A4ECF96-2C99-4341-A410-78E075518EC4}"/>
          </ac:spMkLst>
        </pc:spChg>
      </pc:sldChg>
      <pc:sldChg chg="addSp delSp modSp add mod replId modClrScheme modAnim chgLayout">
        <pc:chgData name="Sharon ONeal" userId="00fd13140c01cef7" providerId="LiveId" clId="{45F8FFE7-1883-4340-9199-37CC88F021EA}" dt="2022-02-23T14:36:19.655" v="4941"/>
        <pc:sldMkLst>
          <pc:docMk/>
          <pc:sldMk cId="2528352822" sldId="544"/>
        </pc:sldMkLst>
        <pc:spChg chg="del mod ord">
          <ac:chgData name="Sharon ONeal" userId="00fd13140c01cef7" providerId="LiveId" clId="{45F8FFE7-1883-4340-9199-37CC88F021EA}" dt="2022-02-23T14:16:13.607" v="4197" actId="478"/>
          <ac:spMkLst>
            <pc:docMk/>
            <pc:sldMk cId="2528352822" sldId="544"/>
            <ac:spMk id="2" creationId="{1E989707-FE04-4FF6-8B25-9B4FAD00733B}"/>
          </ac:spMkLst>
        </pc:spChg>
        <pc:spChg chg="mod ord">
          <ac:chgData name="Sharon ONeal" userId="00fd13140c01cef7" providerId="LiveId" clId="{45F8FFE7-1883-4340-9199-37CC88F021EA}" dt="2022-02-23T14:16:53.145" v="4213" actId="20577"/>
          <ac:spMkLst>
            <pc:docMk/>
            <pc:sldMk cId="2528352822" sldId="544"/>
            <ac:spMk id="3" creationId="{AB12DA04-5AF7-4DF0-8453-6E2D797F23DE}"/>
          </ac:spMkLst>
        </pc:spChg>
        <pc:spChg chg="mod ord">
          <ac:chgData name="Sharon ONeal" userId="00fd13140c01cef7" providerId="LiveId" clId="{45F8FFE7-1883-4340-9199-37CC88F021EA}" dt="2022-02-23T14:16:57.140" v="4214" actId="1076"/>
          <ac:spMkLst>
            <pc:docMk/>
            <pc:sldMk cId="2528352822" sldId="544"/>
            <ac:spMk id="4" creationId="{DE1C40D6-9840-45CC-8654-E3B9C386A29F}"/>
          </ac:spMkLst>
        </pc:spChg>
        <pc:spChg chg="del mod">
          <ac:chgData name="Sharon ONeal" userId="00fd13140c01cef7" providerId="LiveId" clId="{45F8FFE7-1883-4340-9199-37CC88F021EA}" dt="2022-02-23T14:15:54.990" v="4192" actId="478"/>
          <ac:spMkLst>
            <pc:docMk/>
            <pc:sldMk cId="2528352822" sldId="544"/>
            <ac:spMk id="5" creationId="{6EC2293C-7256-4833-8F78-B193A4A84F2B}"/>
          </ac:spMkLst>
        </pc:spChg>
        <pc:spChg chg="add del mod">
          <ac:chgData name="Sharon ONeal" userId="00fd13140c01cef7" providerId="LiveId" clId="{45F8FFE7-1883-4340-9199-37CC88F021EA}" dt="2022-02-23T14:15:57.144" v="4193" actId="478"/>
          <ac:spMkLst>
            <pc:docMk/>
            <pc:sldMk cId="2528352822" sldId="544"/>
            <ac:spMk id="7" creationId="{B77D336D-6E3E-4A19-9F70-771711FD0C2E}"/>
          </ac:spMkLst>
        </pc:spChg>
        <pc:spChg chg="add del mod ord">
          <ac:chgData name="Sharon ONeal" userId="00fd13140c01cef7" providerId="LiveId" clId="{45F8FFE7-1883-4340-9199-37CC88F021EA}" dt="2022-02-23T14:16:16.143" v="4198" actId="478"/>
          <ac:spMkLst>
            <pc:docMk/>
            <pc:sldMk cId="2528352822" sldId="544"/>
            <ac:spMk id="10" creationId="{D13DC13A-750F-4CE4-8265-8F7E51BFABC1}"/>
          </ac:spMkLst>
        </pc:spChg>
        <pc:spChg chg="add mod">
          <ac:chgData name="Sharon ONeal" userId="00fd13140c01cef7" providerId="LiveId" clId="{45F8FFE7-1883-4340-9199-37CC88F021EA}" dt="2022-02-23T14:18:45.938" v="4277" actId="20577"/>
          <ac:spMkLst>
            <pc:docMk/>
            <pc:sldMk cId="2528352822" sldId="544"/>
            <ac:spMk id="11" creationId="{705A9A4A-72FD-4F07-909C-BDC73F08504B}"/>
          </ac:spMkLst>
        </pc:spChg>
        <pc:picChg chg="add mod">
          <ac:chgData name="Sharon ONeal" userId="00fd13140c01cef7" providerId="LiveId" clId="{45F8FFE7-1883-4340-9199-37CC88F021EA}" dt="2022-02-23T14:16:41.854" v="4207" actId="1076"/>
          <ac:picMkLst>
            <pc:docMk/>
            <pc:sldMk cId="2528352822" sldId="544"/>
            <ac:picMk id="9" creationId="{2D26D019-8D15-49B2-B3B6-A9D786F37EC2}"/>
          </ac:picMkLst>
        </pc:picChg>
      </pc:sldChg>
      <pc:sldChg chg="addSp modSp add mod modAnim">
        <pc:chgData name="Sharon ONeal" userId="00fd13140c01cef7" providerId="LiveId" clId="{45F8FFE7-1883-4340-9199-37CC88F021EA}" dt="2022-02-23T14:36:51.705" v="4947"/>
        <pc:sldMkLst>
          <pc:docMk/>
          <pc:sldMk cId="90711276" sldId="545"/>
        </pc:sldMkLst>
        <pc:spChg chg="mod">
          <ac:chgData name="Sharon ONeal" userId="00fd13140c01cef7" providerId="LiveId" clId="{45F8FFE7-1883-4340-9199-37CC88F021EA}" dt="2022-02-23T14:21:55.027" v="4474" actId="313"/>
          <ac:spMkLst>
            <pc:docMk/>
            <pc:sldMk cId="90711276" sldId="545"/>
            <ac:spMk id="4" creationId="{EB520C44-930C-4C03-9CB2-AC0ECC591868}"/>
          </ac:spMkLst>
        </pc:spChg>
        <pc:spChg chg="mod">
          <ac:chgData name="Sharon ONeal" userId="00fd13140c01cef7" providerId="LiveId" clId="{45F8FFE7-1883-4340-9199-37CC88F021EA}" dt="2022-02-23T14:26:35.535" v="4583" actId="14100"/>
          <ac:spMkLst>
            <pc:docMk/>
            <pc:sldMk cId="90711276" sldId="545"/>
            <ac:spMk id="5" creationId="{1A4ECF96-2C99-4341-A410-78E075518EC4}"/>
          </ac:spMkLst>
        </pc:spChg>
        <pc:spChg chg="add mod">
          <ac:chgData name="Sharon ONeal" userId="00fd13140c01cef7" providerId="LiveId" clId="{45F8FFE7-1883-4340-9199-37CC88F021EA}" dt="2022-02-23T14:28:24.783" v="4731" actId="1076"/>
          <ac:spMkLst>
            <pc:docMk/>
            <pc:sldMk cId="90711276" sldId="545"/>
            <ac:spMk id="8" creationId="{A1060963-30F6-4817-88D0-60CBD1E5C455}"/>
          </ac:spMkLst>
        </pc:spChg>
        <pc:picChg chg="add mod">
          <ac:chgData name="Sharon ONeal" userId="00fd13140c01cef7" providerId="LiveId" clId="{45F8FFE7-1883-4340-9199-37CC88F021EA}" dt="2022-02-23T14:25:21.980" v="4582" actId="1076"/>
          <ac:picMkLst>
            <pc:docMk/>
            <pc:sldMk cId="90711276" sldId="545"/>
            <ac:picMk id="7" creationId="{2DF191C9-09B1-4BA9-9FBB-0DEE023F3603}"/>
          </ac:picMkLst>
        </pc:picChg>
      </pc:sldChg>
      <pc:sldChg chg="addSp delSp modSp add mod replId">
        <pc:chgData name="Sharon ONeal" userId="00fd13140c01cef7" providerId="LiveId" clId="{45F8FFE7-1883-4340-9199-37CC88F021EA}" dt="2022-02-23T14:33:21.887" v="4917" actId="20577"/>
        <pc:sldMkLst>
          <pc:docMk/>
          <pc:sldMk cId="2359104159" sldId="546"/>
        </pc:sldMkLst>
        <pc:spChg chg="mod">
          <ac:chgData name="Sharon ONeal" userId="00fd13140c01cef7" providerId="LiveId" clId="{45F8FFE7-1883-4340-9199-37CC88F021EA}" dt="2022-02-23T14:33:21.887" v="4917" actId="20577"/>
          <ac:spMkLst>
            <pc:docMk/>
            <pc:sldMk cId="2359104159" sldId="546"/>
            <ac:spMk id="3" creationId="{AB12DA04-5AF7-4DF0-8453-6E2D797F23DE}"/>
          </ac:spMkLst>
        </pc:spChg>
        <pc:spChg chg="mod">
          <ac:chgData name="Sharon ONeal" userId="00fd13140c01cef7" providerId="LiveId" clId="{45F8FFE7-1883-4340-9199-37CC88F021EA}" dt="2022-02-23T14:32:03.021" v="4910" actId="1076"/>
          <ac:spMkLst>
            <pc:docMk/>
            <pc:sldMk cId="2359104159" sldId="546"/>
            <ac:spMk id="4" creationId="{DE1C40D6-9840-45CC-8654-E3B9C386A29F}"/>
          </ac:spMkLst>
        </pc:spChg>
        <pc:spChg chg="add mod">
          <ac:chgData name="Sharon ONeal" userId="00fd13140c01cef7" providerId="LiveId" clId="{45F8FFE7-1883-4340-9199-37CC88F021EA}" dt="2022-02-23T14:30:37.178" v="4786" actId="208"/>
          <ac:spMkLst>
            <pc:docMk/>
            <pc:sldMk cId="2359104159" sldId="546"/>
            <ac:spMk id="6" creationId="{544BDADD-CB47-419B-9F52-3227C914BFF8}"/>
          </ac:spMkLst>
        </pc:spChg>
        <pc:spChg chg="add mod">
          <ac:chgData name="Sharon ONeal" userId="00fd13140c01cef7" providerId="LiveId" clId="{45F8FFE7-1883-4340-9199-37CC88F021EA}" dt="2022-02-23T14:30:51.312" v="4793" actId="1037"/>
          <ac:spMkLst>
            <pc:docMk/>
            <pc:sldMk cId="2359104159" sldId="546"/>
            <ac:spMk id="10" creationId="{0E9BA416-0981-42B0-903E-4D3B791C4345}"/>
          </ac:spMkLst>
        </pc:spChg>
        <pc:spChg chg="del mod">
          <ac:chgData name="Sharon ONeal" userId="00fd13140c01cef7" providerId="LiveId" clId="{45F8FFE7-1883-4340-9199-37CC88F021EA}" dt="2022-02-23T14:30:08.688" v="4780" actId="478"/>
          <ac:spMkLst>
            <pc:docMk/>
            <pc:sldMk cId="2359104159" sldId="546"/>
            <ac:spMk id="11" creationId="{705A9A4A-72FD-4F07-909C-BDC73F08504B}"/>
          </ac:spMkLst>
        </pc:spChg>
        <pc:picChg chg="add mod">
          <ac:chgData name="Sharon ONeal" userId="00fd13140c01cef7" providerId="LiveId" clId="{45F8FFE7-1883-4340-9199-37CC88F021EA}" dt="2022-02-23T14:30:14.201" v="4783" actId="1076"/>
          <ac:picMkLst>
            <pc:docMk/>
            <pc:sldMk cId="2359104159" sldId="546"/>
            <ac:picMk id="5" creationId="{32993FE4-0D3F-48E7-A6A8-E9B29C33A291}"/>
          </ac:picMkLst>
        </pc:picChg>
        <pc:picChg chg="del">
          <ac:chgData name="Sharon ONeal" userId="00fd13140c01cef7" providerId="LiveId" clId="{45F8FFE7-1883-4340-9199-37CC88F021EA}" dt="2022-02-23T14:28:49.376" v="4732" actId="478"/>
          <ac:picMkLst>
            <pc:docMk/>
            <pc:sldMk cId="2359104159" sldId="546"/>
            <ac:picMk id="9" creationId="{2D26D019-8D15-49B2-B3B6-A9D786F37EC2}"/>
          </ac:picMkLst>
        </pc:picChg>
      </pc:sldChg>
      <pc:sldChg chg="modSp">
        <pc:chgData name="Sharon ONeal" userId="00fd13140c01cef7" providerId="LiveId" clId="{45F8FFE7-1883-4340-9199-37CC88F021EA}" dt="2022-02-25T18:59:02.066" v="4961" actId="20577"/>
        <pc:sldMkLst>
          <pc:docMk/>
          <pc:sldMk cId="1357627193" sldId="547"/>
        </pc:sldMkLst>
        <pc:spChg chg="mod">
          <ac:chgData name="Sharon ONeal" userId="00fd13140c01cef7" providerId="LiveId" clId="{45F8FFE7-1883-4340-9199-37CC88F021EA}" dt="2022-02-25T18:59:02.066" v="4961" actId="20577"/>
          <ac:spMkLst>
            <pc:docMk/>
            <pc:sldMk cId="1357627193" sldId="547"/>
            <ac:spMk id="5" creationId="{1A4ECF96-2C99-4341-A410-78E075518EC4}"/>
          </ac:spMkLst>
        </pc:spChg>
      </pc:sldChg>
      <pc:sldChg chg="modSp">
        <pc:chgData name="Sharon ONeal" userId="00fd13140c01cef7" providerId="LiveId" clId="{45F8FFE7-1883-4340-9199-37CC88F021EA}" dt="2022-02-25T19:20:52.564" v="5148" actId="20577"/>
        <pc:sldMkLst>
          <pc:docMk/>
          <pc:sldMk cId="3911134622" sldId="550"/>
        </pc:sldMkLst>
        <pc:spChg chg="mod">
          <ac:chgData name="Sharon ONeal" userId="00fd13140c01cef7" providerId="LiveId" clId="{45F8FFE7-1883-4340-9199-37CC88F021EA}" dt="2022-02-25T19:20:52.564" v="5148" actId="20577"/>
          <ac:spMkLst>
            <pc:docMk/>
            <pc:sldMk cId="3911134622" sldId="550"/>
            <ac:spMk id="5" creationId="{1A4ECF96-2C99-4341-A410-78E075518EC4}"/>
          </ac:spMkLst>
        </pc:spChg>
      </pc:sldChg>
      <pc:sldChg chg="modSp modAnim">
        <pc:chgData name="Sharon ONeal" userId="00fd13140c01cef7" providerId="LiveId" clId="{45F8FFE7-1883-4340-9199-37CC88F021EA}" dt="2022-02-25T19:08:54.112" v="5146" actId="20577"/>
        <pc:sldMkLst>
          <pc:docMk/>
          <pc:sldMk cId="2261029153" sldId="551"/>
        </pc:sldMkLst>
        <pc:spChg chg="mod">
          <ac:chgData name="Sharon ONeal" userId="00fd13140c01cef7" providerId="LiveId" clId="{45F8FFE7-1883-4340-9199-37CC88F021EA}" dt="2022-02-25T19:08:54.112" v="5146" actId="20577"/>
          <ac:spMkLst>
            <pc:docMk/>
            <pc:sldMk cId="2261029153" sldId="551"/>
            <ac:spMk id="5" creationId="{6EC2293C-7256-4833-8F78-B193A4A84F2B}"/>
          </ac:spMkLst>
        </pc:spChg>
      </pc:sldChg>
      <pc:sldChg chg="modSp">
        <pc:chgData name="Sharon ONeal" userId="00fd13140c01cef7" providerId="LiveId" clId="{45F8FFE7-1883-4340-9199-37CC88F021EA}" dt="2022-02-25T19:22:27.770" v="5163" actId="20577"/>
        <pc:sldMkLst>
          <pc:docMk/>
          <pc:sldMk cId="2114162629" sldId="553"/>
        </pc:sldMkLst>
        <pc:spChg chg="mod">
          <ac:chgData name="Sharon ONeal" userId="00fd13140c01cef7" providerId="LiveId" clId="{45F8FFE7-1883-4340-9199-37CC88F021EA}" dt="2022-02-25T19:22:27.770" v="5163" actId="20577"/>
          <ac:spMkLst>
            <pc:docMk/>
            <pc:sldMk cId="2114162629" sldId="553"/>
            <ac:spMk id="5" creationId="{6EC2293C-7256-4833-8F78-B193A4A84F2B}"/>
          </ac:spMkLst>
        </pc:spChg>
      </pc:sldChg>
      <pc:sldChg chg="modSp modAnim">
        <pc:chgData name="Sharon ONeal" userId="00fd13140c01cef7" providerId="LiveId" clId="{45F8FFE7-1883-4340-9199-37CC88F021EA}" dt="2022-02-25T19:35:41.766" v="5305" actId="20577"/>
        <pc:sldMkLst>
          <pc:docMk/>
          <pc:sldMk cId="2927188274" sldId="556"/>
        </pc:sldMkLst>
        <pc:spChg chg="mod">
          <ac:chgData name="Sharon ONeal" userId="00fd13140c01cef7" providerId="LiveId" clId="{45F8FFE7-1883-4340-9199-37CC88F021EA}" dt="2022-02-25T19:35:41.766" v="5305" actId="20577"/>
          <ac:spMkLst>
            <pc:docMk/>
            <pc:sldMk cId="2927188274" sldId="556"/>
            <ac:spMk id="5" creationId="{1A4ECF96-2C99-4341-A410-78E075518EC4}"/>
          </ac:spMkLst>
        </pc:spChg>
      </pc:sldChg>
      <pc:sldChg chg="addSp delSp modSp mod">
        <pc:chgData name="Sharon ONeal" userId="00fd13140c01cef7" providerId="LiveId" clId="{45F8FFE7-1883-4340-9199-37CC88F021EA}" dt="2022-02-28T02:40:18.021" v="6929" actId="478"/>
        <pc:sldMkLst>
          <pc:docMk/>
          <pc:sldMk cId="167482293" sldId="558"/>
        </pc:sldMkLst>
        <pc:spChg chg="mod">
          <ac:chgData name="Sharon ONeal" userId="00fd13140c01cef7" providerId="LiveId" clId="{45F8FFE7-1883-4340-9199-37CC88F021EA}" dt="2022-02-28T02:40:16.005" v="6924" actId="1076"/>
          <ac:spMkLst>
            <pc:docMk/>
            <pc:sldMk cId="167482293" sldId="558"/>
            <ac:spMk id="6" creationId="{544BDADD-CB47-419B-9F52-3227C914BFF8}"/>
          </ac:spMkLst>
        </pc:spChg>
        <pc:spChg chg="mod">
          <ac:chgData name="Sharon ONeal" userId="00fd13140c01cef7" providerId="LiveId" clId="{45F8FFE7-1883-4340-9199-37CC88F021EA}" dt="2022-02-28T02:40:15.445" v="6922" actId="1076"/>
          <ac:spMkLst>
            <pc:docMk/>
            <pc:sldMk cId="167482293" sldId="558"/>
            <ac:spMk id="10" creationId="{0E9BA416-0981-42B0-903E-4D3B791C4345}"/>
          </ac:spMkLst>
        </pc:spChg>
        <pc:picChg chg="add del">
          <ac:chgData name="Sharon ONeal" userId="00fd13140c01cef7" providerId="LiveId" clId="{45F8FFE7-1883-4340-9199-37CC88F021EA}" dt="2022-02-28T02:40:18.021" v="6929" actId="478"/>
          <ac:picMkLst>
            <pc:docMk/>
            <pc:sldMk cId="167482293" sldId="558"/>
            <ac:picMk id="5" creationId="{32993FE4-0D3F-48E7-A6A8-E9B29C33A291}"/>
          </ac:picMkLst>
        </pc:picChg>
        <pc:picChg chg="add del mod ord">
          <ac:chgData name="Sharon ONeal" userId="00fd13140c01cef7" providerId="LiveId" clId="{45F8FFE7-1883-4340-9199-37CC88F021EA}" dt="2022-02-28T02:40:17.243" v="6928" actId="22"/>
          <ac:picMkLst>
            <pc:docMk/>
            <pc:sldMk cId="167482293" sldId="558"/>
            <ac:picMk id="7" creationId="{D54D44D3-786A-457C-AF04-E03E33257911}"/>
          </ac:picMkLst>
        </pc:picChg>
      </pc:sldChg>
      <pc:sldChg chg="addSp delSp modSp add mod delAnim modAnim">
        <pc:chgData name="Sharon ONeal" userId="00fd13140c01cef7" providerId="LiveId" clId="{45F8FFE7-1883-4340-9199-37CC88F021EA}" dt="2022-02-28T02:35:52.615" v="6730" actId="20577"/>
        <pc:sldMkLst>
          <pc:docMk/>
          <pc:sldMk cId="3397999303" sldId="559"/>
        </pc:sldMkLst>
        <pc:spChg chg="mod">
          <ac:chgData name="Sharon ONeal" userId="00fd13140c01cef7" providerId="LiveId" clId="{45F8FFE7-1883-4340-9199-37CC88F021EA}" dt="2022-02-28T02:31:23.777" v="6478" actId="20577"/>
          <ac:spMkLst>
            <pc:docMk/>
            <pc:sldMk cId="3397999303" sldId="559"/>
            <ac:spMk id="4" creationId="{EB520C44-930C-4C03-9CB2-AC0ECC591868}"/>
          </ac:spMkLst>
        </pc:spChg>
        <pc:spChg chg="mod">
          <ac:chgData name="Sharon ONeal" userId="00fd13140c01cef7" providerId="LiveId" clId="{45F8FFE7-1883-4340-9199-37CC88F021EA}" dt="2022-02-28T02:35:52.615" v="6730" actId="20577"/>
          <ac:spMkLst>
            <pc:docMk/>
            <pc:sldMk cId="3397999303" sldId="559"/>
            <ac:spMk id="5" creationId="{1A4ECF96-2C99-4341-A410-78E075518EC4}"/>
          </ac:spMkLst>
        </pc:spChg>
        <pc:picChg chg="add del mod">
          <ac:chgData name="Sharon ONeal" userId="00fd13140c01cef7" providerId="LiveId" clId="{45F8FFE7-1883-4340-9199-37CC88F021EA}" dt="2022-02-28T02:32:23.456" v="6539" actId="478"/>
          <ac:picMkLst>
            <pc:docMk/>
            <pc:sldMk cId="3397999303" sldId="559"/>
            <ac:picMk id="7" creationId="{E826DC2E-3FFA-4EEC-89D1-3D9D332A7A9D}"/>
          </ac:picMkLst>
        </pc:picChg>
      </pc:sldChg>
      <pc:sldChg chg="addSp modSp add mod modAnim">
        <pc:chgData name="Sharon ONeal" userId="00fd13140c01cef7" providerId="LiveId" clId="{45F8FFE7-1883-4340-9199-37CC88F021EA}" dt="2022-02-27T01:00:19.576" v="5759"/>
        <pc:sldMkLst>
          <pc:docMk/>
          <pc:sldMk cId="2845300766" sldId="560"/>
        </pc:sldMkLst>
        <pc:spChg chg="mod">
          <ac:chgData name="Sharon ONeal" userId="00fd13140c01cef7" providerId="LiveId" clId="{45F8FFE7-1883-4340-9199-37CC88F021EA}" dt="2022-02-27T00:46:31.329" v="5374" actId="20577"/>
          <ac:spMkLst>
            <pc:docMk/>
            <pc:sldMk cId="2845300766" sldId="560"/>
            <ac:spMk id="4" creationId="{DE1C40D6-9840-45CC-8654-E3B9C386A29F}"/>
          </ac:spMkLst>
        </pc:spChg>
        <pc:spChg chg="mod">
          <ac:chgData name="Sharon ONeal" userId="00fd13140c01cef7" providerId="LiveId" clId="{45F8FFE7-1883-4340-9199-37CC88F021EA}" dt="2022-02-27T01:00:13.345" v="5758" actId="5793"/>
          <ac:spMkLst>
            <pc:docMk/>
            <pc:sldMk cId="2845300766" sldId="560"/>
            <ac:spMk id="5" creationId="{6EC2293C-7256-4833-8F78-B193A4A84F2B}"/>
          </ac:spMkLst>
        </pc:spChg>
        <pc:picChg chg="add mod">
          <ac:chgData name="Sharon ONeal" userId="00fd13140c01cef7" providerId="LiveId" clId="{45F8FFE7-1883-4340-9199-37CC88F021EA}" dt="2022-02-27T01:00:04.861" v="5756" actId="1076"/>
          <ac:picMkLst>
            <pc:docMk/>
            <pc:sldMk cId="2845300766" sldId="560"/>
            <ac:picMk id="7" creationId="{8F00E95C-F371-4501-848F-35DF23DF8C42}"/>
          </ac:picMkLst>
        </pc:picChg>
      </pc:sldChg>
      <pc:sldChg chg="addSp modSp add mod modAnim">
        <pc:chgData name="Sharon ONeal" userId="00fd13140c01cef7" providerId="LiveId" clId="{45F8FFE7-1883-4340-9199-37CC88F021EA}" dt="2022-02-27T01:04:03.756" v="6024"/>
        <pc:sldMkLst>
          <pc:docMk/>
          <pc:sldMk cId="3763348739" sldId="561"/>
        </pc:sldMkLst>
        <pc:spChg chg="mod">
          <ac:chgData name="Sharon ONeal" userId="00fd13140c01cef7" providerId="LiveId" clId="{45F8FFE7-1883-4340-9199-37CC88F021EA}" dt="2022-02-27T00:47:44.513" v="5417" actId="20577"/>
          <ac:spMkLst>
            <pc:docMk/>
            <pc:sldMk cId="3763348739" sldId="561"/>
            <ac:spMk id="4" creationId="{EB520C44-930C-4C03-9CB2-AC0ECC591868}"/>
          </ac:spMkLst>
        </pc:spChg>
        <pc:spChg chg="mod">
          <ac:chgData name="Sharon ONeal" userId="00fd13140c01cef7" providerId="LiveId" clId="{45F8FFE7-1883-4340-9199-37CC88F021EA}" dt="2022-02-27T01:03:52.954" v="6020" actId="20577"/>
          <ac:spMkLst>
            <pc:docMk/>
            <pc:sldMk cId="3763348739" sldId="561"/>
            <ac:spMk id="5" creationId="{1A4ECF96-2C99-4341-A410-78E075518EC4}"/>
          </ac:spMkLst>
        </pc:spChg>
        <pc:picChg chg="add mod">
          <ac:chgData name="Sharon ONeal" userId="00fd13140c01cef7" providerId="LiveId" clId="{45F8FFE7-1883-4340-9199-37CC88F021EA}" dt="2022-02-27T01:03:59.529" v="6023" actId="1076"/>
          <ac:picMkLst>
            <pc:docMk/>
            <pc:sldMk cId="3763348739" sldId="561"/>
            <ac:picMk id="7" creationId="{73E5E58A-04A9-4157-AE00-2ED18E658933}"/>
          </ac:picMkLst>
        </pc:picChg>
      </pc:sldChg>
      <pc:sldChg chg="addSp modSp add mod replId modAnim">
        <pc:chgData name="Sharon ONeal" userId="00fd13140c01cef7" providerId="LiveId" clId="{45F8FFE7-1883-4340-9199-37CC88F021EA}" dt="2022-02-27T01:05:51.249" v="6042"/>
        <pc:sldMkLst>
          <pc:docMk/>
          <pc:sldMk cId="2033752687" sldId="562"/>
        </pc:sldMkLst>
        <pc:spChg chg="mod">
          <ac:chgData name="Sharon ONeal" userId="00fd13140c01cef7" providerId="LiveId" clId="{45F8FFE7-1883-4340-9199-37CC88F021EA}" dt="2022-02-27T00:47:50.764" v="5431" actId="20577"/>
          <ac:spMkLst>
            <pc:docMk/>
            <pc:sldMk cId="2033752687" sldId="562"/>
            <ac:spMk id="4" creationId="{DE1C40D6-9840-45CC-8654-E3B9C386A29F}"/>
          </ac:spMkLst>
        </pc:spChg>
        <pc:spChg chg="mod">
          <ac:chgData name="Sharon ONeal" userId="00fd13140c01cef7" providerId="LiveId" clId="{45F8FFE7-1883-4340-9199-37CC88F021EA}" dt="2022-02-27T01:05:35.834" v="6039" actId="20577"/>
          <ac:spMkLst>
            <pc:docMk/>
            <pc:sldMk cId="2033752687" sldId="562"/>
            <ac:spMk id="5" creationId="{6EC2293C-7256-4833-8F78-B193A4A84F2B}"/>
          </ac:spMkLst>
        </pc:spChg>
        <pc:picChg chg="add mod">
          <ac:chgData name="Sharon ONeal" userId="00fd13140c01cef7" providerId="LiveId" clId="{45F8FFE7-1883-4340-9199-37CC88F021EA}" dt="2022-02-27T01:04:40.863" v="6031" actId="1076"/>
          <ac:picMkLst>
            <pc:docMk/>
            <pc:sldMk cId="2033752687" sldId="562"/>
            <ac:picMk id="7" creationId="{F251D55C-0D56-488A-84DF-DE49D5E751EE}"/>
          </ac:picMkLst>
        </pc:picChg>
      </pc:sldChg>
      <pc:sldChg chg="modSp new mod">
        <pc:chgData name="Sharon ONeal" userId="00fd13140c01cef7" providerId="LiveId" clId="{45F8FFE7-1883-4340-9199-37CC88F021EA}" dt="2022-02-27T00:47:30.684" v="5403" actId="20577"/>
        <pc:sldMkLst>
          <pc:docMk/>
          <pc:sldMk cId="3781000532" sldId="563"/>
        </pc:sldMkLst>
        <pc:spChg chg="mod">
          <ac:chgData name="Sharon ONeal" userId="00fd13140c01cef7" providerId="LiveId" clId="{45F8FFE7-1883-4340-9199-37CC88F021EA}" dt="2022-02-27T00:47:30.684" v="5403" actId="20577"/>
          <ac:spMkLst>
            <pc:docMk/>
            <pc:sldMk cId="3781000532" sldId="563"/>
            <ac:spMk id="2" creationId="{0352DC58-E4F8-4B46-8907-C17C3DAEA8DD}"/>
          </ac:spMkLst>
        </pc:spChg>
      </pc:sldChg>
      <pc:sldChg chg="addSp delSp modSp add mod modAnim">
        <pc:chgData name="Sharon ONeal" userId="00fd13140c01cef7" providerId="LiveId" clId="{45F8FFE7-1883-4340-9199-37CC88F021EA}" dt="2022-02-28T14:05:14.742" v="7309" actId="20577"/>
        <pc:sldMkLst>
          <pc:docMk/>
          <pc:sldMk cId="4041974430" sldId="564"/>
        </pc:sldMkLst>
        <pc:spChg chg="mod">
          <ac:chgData name="Sharon ONeal" userId="00fd13140c01cef7" providerId="LiveId" clId="{45F8FFE7-1883-4340-9199-37CC88F021EA}" dt="2022-02-27T00:48:04.859" v="5451" actId="20577"/>
          <ac:spMkLst>
            <pc:docMk/>
            <pc:sldMk cId="4041974430" sldId="564"/>
            <ac:spMk id="4" creationId="{EB520C44-930C-4C03-9CB2-AC0ECC591868}"/>
          </ac:spMkLst>
        </pc:spChg>
        <pc:spChg chg="mod">
          <ac:chgData name="Sharon ONeal" userId="00fd13140c01cef7" providerId="LiveId" clId="{45F8FFE7-1883-4340-9199-37CC88F021EA}" dt="2022-02-28T14:05:14.742" v="7309" actId="20577"/>
          <ac:spMkLst>
            <pc:docMk/>
            <pc:sldMk cId="4041974430" sldId="564"/>
            <ac:spMk id="5" creationId="{1A4ECF96-2C99-4341-A410-78E075518EC4}"/>
          </ac:spMkLst>
        </pc:spChg>
        <pc:spChg chg="add del mod">
          <ac:chgData name="Sharon ONeal" userId="00fd13140c01cef7" providerId="LiveId" clId="{45F8FFE7-1883-4340-9199-37CC88F021EA}" dt="2022-02-28T14:04:33.948" v="7301" actId="478"/>
          <ac:spMkLst>
            <pc:docMk/>
            <pc:sldMk cId="4041974430" sldId="564"/>
            <ac:spMk id="6" creationId="{2DC32C65-32F3-4082-AB01-B15B0B3BBD0E}"/>
          </ac:spMkLst>
        </pc:spChg>
        <pc:spChg chg="add del mod">
          <ac:chgData name="Sharon ONeal" userId="00fd13140c01cef7" providerId="LiveId" clId="{45F8FFE7-1883-4340-9199-37CC88F021EA}" dt="2022-02-28T14:03:27.741" v="7161"/>
          <ac:spMkLst>
            <pc:docMk/>
            <pc:sldMk cId="4041974430" sldId="564"/>
            <ac:spMk id="7" creationId="{8086A7DD-49F2-474A-B742-E74798457750}"/>
          </ac:spMkLst>
        </pc:spChg>
        <pc:spChg chg="add del mod">
          <ac:chgData name="Sharon ONeal" userId="00fd13140c01cef7" providerId="LiveId" clId="{45F8FFE7-1883-4340-9199-37CC88F021EA}" dt="2022-02-28T02:40:29.951" v="6931"/>
          <ac:spMkLst>
            <pc:docMk/>
            <pc:sldMk cId="4041974430" sldId="564"/>
            <ac:spMk id="7" creationId="{B5CB1889-42AA-4473-9D3E-96B9F7C9B035}"/>
          </ac:spMkLst>
        </pc:spChg>
        <pc:spChg chg="add del mod">
          <ac:chgData name="Sharon ONeal" userId="00fd13140c01cef7" providerId="LiveId" clId="{45F8FFE7-1883-4340-9199-37CC88F021EA}" dt="2022-02-28T02:40:29.951" v="6931"/>
          <ac:spMkLst>
            <pc:docMk/>
            <pc:sldMk cId="4041974430" sldId="564"/>
            <ac:spMk id="8" creationId="{B33DCAD6-F51A-4B5C-8030-F1463CB4D49D}"/>
          </ac:spMkLst>
        </pc:spChg>
        <pc:picChg chg="add del mod">
          <ac:chgData name="Sharon ONeal" userId="00fd13140c01cef7" providerId="LiveId" clId="{45F8FFE7-1883-4340-9199-37CC88F021EA}" dt="2022-02-28T02:40:29.951" v="6931"/>
          <ac:picMkLst>
            <pc:docMk/>
            <pc:sldMk cId="4041974430" sldId="564"/>
            <ac:picMk id="6" creationId="{04BBF5B2-396C-48A5-A1FF-DD32F5F1865B}"/>
          </ac:picMkLst>
        </pc:picChg>
      </pc:sldChg>
      <pc:sldChg chg="add">
        <pc:chgData name="Sharon ONeal" userId="00fd13140c01cef7" providerId="LiveId" clId="{45F8FFE7-1883-4340-9199-37CC88F021EA}" dt="2022-02-28T02:30:30.381" v="6443" actId="2890"/>
        <pc:sldMkLst>
          <pc:docMk/>
          <pc:sldMk cId="1985756272" sldId="565"/>
        </pc:sldMkLst>
      </pc:sldChg>
      <pc:sldChg chg="modSp add del mod replId">
        <pc:chgData name="Sharon ONeal" userId="00fd13140c01cef7" providerId="LiveId" clId="{45F8FFE7-1883-4340-9199-37CC88F021EA}" dt="2022-02-27T01:14:42.699" v="6441" actId="47"/>
        <pc:sldMkLst>
          <pc:docMk/>
          <pc:sldMk cId="2005964359" sldId="565"/>
        </pc:sldMkLst>
        <pc:spChg chg="mod">
          <ac:chgData name="Sharon ONeal" userId="00fd13140c01cef7" providerId="LiveId" clId="{45F8FFE7-1883-4340-9199-37CC88F021EA}" dt="2022-02-27T00:48:18.172" v="5487" actId="20577"/>
          <ac:spMkLst>
            <pc:docMk/>
            <pc:sldMk cId="2005964359" sldId="565"/>
            <ac:spMk id="4" creationId="{DE1C40D6-9840-45CC-8654-E3B9C386A29F}"/>
          </ac:spMkLst>
        </pc:spChg>
        <pc:spChg chg="mod">
          <ac:chgData name="Sharon ONeal" userId="00fd13140c01cef7" providerId="LiveId" clId="{45F8FFE7-1883-4340-9199-37CC88F021EA}" dt="2022-02-27T01:13:55.953" v="6436" actId="20577"/>
          <ac:spMkLst>
            <pc:docMk/>
            <pc:sldMk cId="2005964359" sldId="565"/>
            <ac:spMk id="5" creationId="{6EC2293C-7256-4833-8F78-B193A4A84F2B}"/>
          </ac:spMkLst>
        </pc:spChg>
      </pc:sldChg>
      <pc:sldChg chg="modSp add replId modAnim">
        <pc:chgData name="Sharon ONeal" userId="00fd13140c01cef7" providerId="LiveId" clId="{45F8FFE7-1883-4340-9199-37CC88F021EA}" dt="2022-02-28T13:59:54.531" v="7155"/>
        <pc:sldMkLst>
          <pc:docMk/>
          <pc:sldMk cId="1842077977" sldId="566"/>
        </pc:sldMkLst>
        <pc:spChg chg="mod">
          <ac:chgData name="Sharon ONeal" userId="00fd13140c01cef7" providerId="LiveId" clId="{45F8FFE7-1883-4340-9199-37CC88F021EA}" dt="2022-02-28T13:59:36.463" v="7154" actId="20577"/>
          <ac:spMkLst>
            <pc:docMk/>
            <pc:sldMk cId="1842077977" sldId="566"/>
            <ac:spMk id="5" creationId="{6EC2293C-7256-4833-8F78-B193A4A84F2B}"/>
          </ac:spMkLst>
        </pc:spChg>
      </pc:sldChg>
      <pc:sldChg chg="modSp add del mod">
        <pc:chgData name="Sharon ONeal" userId="00fd13140c01cef7" providerId="LiveId" clId="{45F8FFE7-1883-4340-9199-37CC88F021EA}" dt="2022-02-27T01:47:48.759" v="6442" actId="47"/>
        <pc:sldMkLst>
          <pc:docMk/>
          <pc:sldMk cId="4268374229" sldId="566"/>
        </pc:sldMkLst>
        <pc:spChg chg="mod">
          <ac:chgData name="Sharon ONeal" userId="00fd13140c01cef7" providerId="LiveId" clId="{45F8FFE7-1883-4340-9199-37CC88F021EA}" dt="2022-02-27T00:48:48.801" v="5526" actId="20577"/>
          <ac:spMkLst>
            <pc:docMk/>
            <pc:sldMk cId="4268374229" sldId="566"/>
            <ac:spMk id="4" creationId="{EB520C44-930C-4C03-9CB2-AC0ECC591868}"/>
          </ac:spMkLst>
        </pc:spChg>
      </pc:sldChg>
      <pc:sldChg chg="addSp delSp modSp add mod ord delAnim modAnim">
        <pc:chgData name="Sharon ONeal" userId="00fd13140c01cef7" providerId="LiveId" clId="{45F8FFE7-1883-4340-9199-37CC88F021EA}" dt="2022-02-28T02:42:51.666" v="7129" actId="20577"/>
        <pc:sldMkLst>
          <pc:docMk/>
          <pc:sldMk cId="734310009" sldId="567"/>
        </pc:sldMkLst>
        <pc:spChg chg="mod">
          <ac:chgData name="Sharon ONeal" userId="00fd13140c01cef7" providerId="LiveId" clId="{45F8FFE7-1883-4340-9199-37CC88F021EA}" dt="2022-02-28T02:37:09.849" v="6774" actId="20577"/>
          <ac:spMkLst>
            <pc:docMk/>
            <pc:sldMk cId="734310009" sldId="567"/>
            <ac:spMk id="4" creationId="{DE1C40D6-9840-45CC-8654-E3B9C386A29F}"/>
          </ac:spMkLst>
        </pc:spChg>
        <pc:spChg chg="del">
          <ac:chgData name="Sharon ONeal" userId="00fd13140c01cef7" providerId="LiveId" clId="{45F8FFE7-1883-4340-9199-37CC88F021EA}" dt="2022-02-28T02:37:16.285" v="6776" actId="478"/>
          <ac:spMkLst>
            <pc:docMk/>
            <pc:sldMk cId="734310009" sldId="567"/>
            <ac:spMk id="5" creationId="{6EC2293C-7256-4833-8F78-B193A4A84F2B}"/>
          </ac:spMkLst>
        </pc:spChg>
        <pc:spChg chg="add del mod">
          <ac:chgData name="Sharon ONeal" userId="00fd13140c01cef7" providerId="LiveId" clId="{45F8FFE7-1883-4340-9199-37CC88F021EA}" dt="2022-02-28T02:37:19.305" v="6777" actId="478"/>
          <ac:spMkLst>
            <pc:docMk/>
            <pc:sldMk cId="734310009" sldId="567"/>
            <ac:spMk id="8" creationId="{BFBBEAEF-D424-414F-BE62-7DE1113B1D1F}"/>
          </ac:spMkLst>
        </pc:spChg>
        <pc:spChg chg="add del mod">
          <ac:chgData name="Sharon ONeal" userId="00fd13140c01cef7" providerId="LiveId" clId="{45F8FFE7-1883-4340-9199-37CC88F021EA}" dt="2022-02-28T02:40:34.346" v="6932" actId="478"/>
          <ac:spMkLst>
            <pc:docMk/>
            <pc:sldMk cId="734310009" sldId="567"/>
            <ac:spMk id="9" creationId="{1C06241F-0744-43B9-8688-79AD44018D74}"/>
          </ac:spMkLst>
        </pc:spChg>
        <pc:spChg chg="add mod">
          <ac:chgData name="Sharon ONeal" userId="00fd13140c01cef7" providerId="LiveId" clId="{45F8FFE7-1883-4340-9199-37CC88F021EA}" dt="2022-02-28T02:41:05.820" v="6935" actId="164"/>
          <ac:spMkLst>
            <pc:docMk/>
            <pc:sldMk cId="734310009" sldId="567"/>
            <ac:spMk id="11" creationId="{1D1B1F0F-32DA-4D0D-A97B-AC17D4B2D5F8}"/>
          </ac:spMkLst>
        </pc:spChg>
        <pc:spChg chg="add mod">
          <ac:chgData name="Sharon ONeal" userId="00fd13140c01cef7" providerId="LiveId" clId="{45F8FFE7-1883-4340-9199-37CC88F021EA}" dt="2022-02-28T02:41:05.820" v="6935" actId="164"/>
          <ac:spMkLst>
            <pc:docMk/>
            <pc:sldMk cId="734310009" sldId="567"/>
            <ac:spMk id="12" creationId="{B4A60439-5CD6-43D8-AF6C-8F170A6B0448}"/>
          </ac:spMkLst>
        </pc:spChg>
        <pc:spChg chg="add mod">
          <ac:chgData name="Sharon ONeal" userId="00fd13140c01cef7" providerId="LiveId" clId="{45F8FFE7-1883-4340-9199-37CC88F021EA}" dt="2022-02-28T02:42:51.666" v="7129" actId="20577"/>
          <ac:spMkLst>
            <pc:docMk/>
            <pc:sldMk cId="734310009" sldId="567"/>
            <ac:spMk id="14" creationId="{A9761746-188B-43A5-9F93-636F1DCDA41B}"/>
          </ac:spMkLst>
        </pc:spChg>
        <pc:grpChg chg="add mod">
          <ac:chgData name="Sharon ONeal" userId="00fd13140c01cef7" providerId="LiveId" clId="{45F8FFE7-1883-4340-9199-37CC88F021EA}" dt="2022-02-28T02:42:34.049" v="7121" actId="1076"/>
          <ac:grpSpMkLst>
            <pc:docMk/>
            <pc:sldMk cId="734310009" sldId="567"/>
            <ac:grpSpMk id="13" creationId="{A9427376-2422-4E33-A00F-DB783C8047A7}"/>
          </ac:grpSpMkLst>
        </pc:grpChg>
        <pc:picChg chg="del">
          <ac:chgData name="Sharon ONeal" userId="00fd13140c01cef7" providerId="LiveId" clId="{45F8FFE7-1883-4340-9199-37CC88F021EA}" dt="2022-02-28T02:37:13.464" v="6775" actId="478"/>
          <ac:picMkLst>
            <pc:docMk/>
            <pc:sldMk cId="734310009" sldId="567"/>
            <ac:picMk id="7" creationId="{F251D55C-0D56-488A-84DF-DE49D5E751EE}"/>
          </ac:picMkLst>
        </pc:picChg>
        <pc:picChg chg="add mod">
          <ac:chgData name="Sharon ONeal" userId="00fd13140c01cef7" providerId="LiveId" clId="{45F8FFE7-1883-4340-9199-37CC88F021EA}" dt="2022-02-28T02:41:05.820" v="6935" actId="164"/>
          <ac:picMkLst>
            <pc:docMk/>
            <pc:sldMk cId="734310009" sldId="567"/>
            <ac:picMk id="10" creationId="{E6D65E33-7391-43F3-8158-A0EE26F3EE6B}"/>
          </ac:picMkLst>
        </pc:picChg>
      </pc:sldChg>
      <pc:sldChg chg="add del replId">
        <pc:chgData name="Sharon ONeal" userId="00fd13140c01cef7" providerId="LiveId" clId="{45F8FFE7-1883-4340-9199-37CC88F021EA}" dt="2022-02-27T00:48:53.115" v="5527" actId="47"/>
        <pc:sldMkLst>
          <pc:docMk/>
          <pc:sldMk cId="1027236666" sldId="567"/>
        </pc:sldMkLst>
      </pc:sldChg>
    </pc:docChg>
  </pc:docChgLst>
  <pc:docChgLst>
    <pc:chgData name="Sharon ONeal" userId="00fd13140c01cef7" providerId="LiveId" clId="{C0E20963-B7A1-4401-9ED0-8E7C7D1465F9}"/>
    <pc:docChg chg="addSld delSld modSld">
      <pc:chgData name="Sharon ONeal" userId="00fd13140c01cef7" providerId="LiveId" clId="{C0E20963-B7A1-4401-9ED0-8E7C7D1465F9}" dt="2022-02-25T03:50:57.987" v="4211"/>
      <pc:docMkLst>
        <pc:docMk/>
      </pc:docMkLst>
      <pc:sldChg chg="del">
        <pc:chgData name="Sharon ONeal" userId="00fd13140c01cef7" providerId="LiveId" clId="{C0E20963-B7A1-4401-9ED0-8E7C7D1465F9}" dt="2022-02-25T02:17:25.997" v="0" actId="47"/>
        <pc:sldMkLst>
          <pc:docMk/>
          <pc:sldMk cId="3672701046" sldId="539"/>
        </pc:sldMkLst>
      </pc:sldChg>
      <pc:sldChg chg="modSp add mod modAnim">
        <pc:chgData name="Sharon ONeal" userId="00fd13140c01cef7" providerId="LiveId" clId="{C0E20963-B7A1-4401-9ED0-8E7C7D1465F9}" dt="2022-02-25T02:26:43.335" v="752" actId="5793"/>
        <pc:sldMkLst>
          <pc:docMk/>
          <pc:sldMk cId="1357627193" sldId="547"/>
        </pc:sldMkLst>
        <pc:spChg chg="mod">
          <ac:chgData name="Sharon ONeal" userId="00fd13140c01cef7" providerId="LiveId" clId="{C0E20963-B7A1-4401-9ED0-8E7C7D1465F9}" dt="2022-02-25T02:17:48.940" v="24" actId="20577"/>
          <ac:spMkLst>
            <pc:docMk/>
            <pc:sldMk cId="1357627193" sldId="547"/>
            <ac:spMk id="3" creationId="{DE677DF3-E4C7-4699-B103-C84988A39D33}"/>
          </ac:spMkLst>
        </pc:spChg>
        <pc:spChg chg="mod">
          <ac:chgData name="Sharon ONeal" userId="00fd13140c01cef7" providerId="LiveId" clId="{C0E20963-B7A1-4401-9ED0-8E7C7D1465F9}" dt="2022-02-25T02:17:57.037" v="41" actId="20577"/>
          <ac:spMkLst>
            <pc:docMk/>
            <pc:sldMk cId="1357627193" sldId="547"/>
            <ac:spMk id="4" creationId="{EB520C44-930C-4C03-9CB2-AC0ECC591868}"/>
          </ac:spMkLst>
        </pc:spChg>
        <pc:spChg chg="mod">
          <ac:chgData name="Sharon ONeal" userId="00fd13140c01cef7" providerId="LiveId" clId="{C0E20963-B7A1-4401-9ED0-8E7C7D1465F9}" dt="2022-02-25T02:26:43.335" v="752" actId="5793"/>
          <ac:spMkLst>
            <pc:docMk/>
            <pc:sldMk cId="1357627193" sldId="547"/>
            <ac:spMk id="5" creationId="{1A4ECF96-2C99-4341-A410-78E075518EC4}"/>
          </ac:spMkLst>
        </pc:spChg>
      </pc:sldChg>
      <pc:sldChg chg="modSp add mod modAnim">
        <pc:chgData name="Sharon ONeal" userId="00fd13140c01cef7" providerId="LiveId" clId="{C0E20963-B7A1-4401-9ED0-8E7C7D1465F9}" dt="2022-02-25T02:26:47.208" v="753"/>
        <pc:sldMkLst>
          <pc:docMk/>
          <pc:sldMk cId="4278192662" sldId="548"/>
        </pc:sldMkLst>
        <pc:spChg chg="mod">
          <ac:chgData name="Sharon ONeal" userId="00fd13140c01cef7" providerId="LiveId" clId="{C0E20963-B7A1-4401-9ED0-8E7C7D1465F9}" dt="2022-02-25T02:24:48.589" v="627" actId="20577"/>
          <ac:spMkLst>
            <pc:docMk/>
            <pc:sldMk cId="4278192662" sldId="548"/>
            <ac:spMk id="3" creationId="{AB12DA04-5AF7-4DF0-8453-6E2D797F23DE}"/>
          </ac:spMkLst>
        </pc:spChg>
        <pc:spChg chg="mod">
          <ac:chgData name="Sharon ONeal" userId="00fd13140c01cef7" providerId="LiveId" clId="{C0E20963-B7A1-4401-9ED0-8E7C7D1465F9}" dt="2022-02-25T02:25:06.510" v="663" actId="20577"/>
          <ac:spMkLst>
            <pc:docMk/>
            <pc:sldMk cId="4278192662" sldId="548"/>
            <ac:spMk id="4" creationId="{DE1C40D6-9840-45CC-8654-E3B9C386A29F}"/>
          </ac:spMkLst>
        </pc:spChg>
        <pc:spChg chg="mod">
          <ac:chgData name="Sharon ONeal" userId="00fd13140c01cef7" providerId="LiveId" clId="{C0E20963-B7A1-4401-9ED0-8E7C7D1465F9}" dt="2022-02-25T02:26:47.208" v="753"/>
          <ac:spMkLst>
            <pc:docMk/>
            <pc:sldMk cId="4278192662" sldId="548"/>
            <ac:spMk id="5" creationId="{6EC2293C-7256-4833-8F78-B193A4A84F2B}"/>
          </ac:spMkLst>
        </pc:spChg>
      </pc:sldChg>
      <pc:sldChg chg="add">
        <pc:chgData name="Sharon ONeal" userId="00fd13140c01cef7" providerId="LiveId" clId="{C0E20963-B7A1-4401-9ED0-8E7C7D1465F9}" dt="2022-02-25T02:27:56.892" v="754"/>
        <pc:sldMkLst>
          <pc:docMk/>
          <pc:sldMk cId="4188285715" sldId="549"/>
        </pc:sldMkLst>
      </pc:sldChg>
      <pc:sldChg chg="modSp add mod modAnim">
        <pc:chgData name="Sharon ONeal" userId="00fd13140c01cef7" providerId="LiveId" clId="{C0E20963-B7A1-4401-9ED0-8E7C7D1465F9}" dt="2022-02-25T02:39:29.198" v="1327" actId="20577"/>
        <pc:sldMkLst>
          <pc:docMk/>
          <pc:sldMk cId="3911134622" sldId="550"/>
        </pc:sldMkLst>
        <pc:spChg chg="mod">
          <ac:chgData name="Sharon ONeal" userId="00fd13140c01cef7" providerId="LiveId" clId="{C0E20963-B7A1-4401-9ED0-8E7C7D1465F9}" dt="2022-02-25T02:29:29.850" v="767" actId="20577"/>
          <ac:spMkLst>
            <pc:docMk/>
            <pc:sldMk cId="3911134622" sldId="550"/>
            <ac:spMk id="4" creationId="{EB520C44-930C-4C03-9CB2-AC0ECC591868}"/>
          </ac:spMkLst>
        </pc:spChg>
        <pc:spChg chg="mod">
          <ac:chgData name="Sharon ONeal" userId="00fd13140c01cef7" providerId="LiveId" clId="{C0E20963-B7A1-4401-9ED0-8E7C7D1465F9}" dt="2022-02-25T02:39:29.198" v="1327" actId="20577"/>
          <ac:spMkLst>
            <pc:docMk/>
            <pc:sldMk cId="3911134622" sldId="550"/>
            <ac:spMk id="5" creationId="{1A4ECF96-2C99-4341-A410-78E075518EC4}"/>
          </ac:spMkLst>
        </pc:spChg>
      </pc:sldChg>
      <pc:sldChg chg="modSp add mod replId modAnim">
        <pc:chgData name="Sharon ONeal" userId="00fd13140c01cef7" providerId="LiveId" clId="{C0E20963-B7A1-4401-9ED0-8E7C7D1465F9}" dt="2022-02-25T02:46:51.938" v="1766" actId="20577"/>
        <pc:sldMkLst>
          <pc:docMk/>
          <pc:sldMk cId="2261029153" sldId="551"/>
        </pc:sldMkLst>
        <pc:spChg chg="mod">
          <ac:chgData name="Sharon ONeal" userId="00fd13140c01cef7" providerId="LiveId" clId="{C0E20963-B7A1-4401-9ED0-8E7C7D1465F9}" dt="2022-02-25T02:29:38.349" v="779" actId="20577"/>
          <ac:spMkLst>
            <pc:docMk/>
            <pc:sldMk cId="2261029153" sldId="551"/>
            <ac:spMk id="4" creationId="{DE1C40D6-9840-45CC-8654-E3B9C386A29F}"/>
          </ac:spMkLst>
        </pc:spChg>
        <pc:spChg chg="mod">
          <ac:chgData name="Sharon ONeal" userId="00fd13140c01cef7" providerId="LiveId" clId="{C0E20963-B7A1-4401-9ED0-8E7C7D1465F9}" dt="2022-02-25T02:46:51.938" v="1766" actId="20577"/>
          <ac:spMkLst>
            <pc:docMk/>
            <pc:sldMk cId="2261029153" sldId="551"/>
            <ac:spMk id="5" creationId="{6EC2293C-7256-4833-8F78-B193A4A84F2B}"/>
          </ac:spMkLst>
        </pc:spChg>
      </pc:sldChg>
      <pc:sldChg chg="modSp add mod modAnim">
        <pc:chgData name="Sharon ONeal" userId="00fd13140c01cef7" providerId="LiveId" clId="{C0E20963-B7A1-4401-9ED0-8E7C7D1465F9}" dt="2022-02-25T03:18:08.760" v="2469" actId="20577"/>
        <pc:sldMkLst>
          <pc:docMk/>
          <pc:sldMk cId="1408756677" sldId="552"/>
        </pc:sldMkLst>
        <pc:spChg chg="mod">
          <ac:chgData name="Sharon ONeal" userId="00fd13140c01cef7" providerId="LiveId" clId="{C0E20963-B7A1-4401-9ED0-8E7C7D1465F9}" dt="2022-02-25T02:29:51.377" v="789" actId="20577"/>
          <ac:spMkLst>
            <pc:docMk/>
            <pc:sldMk cId="1408756677" sldId="552"/>
            <ac:spMk id="4" creationId="{EB520C44-930C-4C03-9CB2-AC0ECC591868}"/>
          </ac:spMkLst>
        </pc:spChg>
        <pc:spChg chg="mod">
          <ac:chgData name="Sharon ONeal" userId="00fd13140c01cef7" providerId="LiveId" clId="{C0E20963-B7A1-4401-9ED0-8E7C7D1465F9}" dt="2022-02-25T03:18:08.760" v="2469" actId="20577"/>
          <ac:spMkLst>
            <pc:docMk/>
            <pc:sldMk cId="1408756677" sldId="552"/>
            <ac:spMk id="5" creationId="{1A4ECF96-2C99-4341-A410-78E075518EC4}"/>
          </ac:spMkLst>
        </pc:spChg>
      </pc:sldChg>
      <pc:sldChg chg="modSp add mod replId modAnim">
        <pc:chgData name="Sharon ONeal" userId="00fd13140c01cef7" providerId="LiveId" clId="{C0E20963-B7A1-4401-9ED0-8E7C7D1465F9}" dt="2022-02-25T03:21:48.573" v="2765" actId="20577"/>
        <pc:sldMkLst>
          <pc:docMk/>
          <pc:sldMk cId="2114162629" sldId="553"/>
        </pc:sldMkLst>
        <pc:spChg chg="mod">
          <ac:chgData name="Sharon ONeal" userId="00fd13140c01cef7" providerId="LiveId" clId="{C0E20963-B7A1-4401-9ED0-8E7C7D1465F9}" dt="2022-02-25T02:29:58.479" v="798" actId="20577"/>
          <ac:spMkLst>
            <pc:docMk/>
            <pc:sldMk cId="2114162629" sldId="553"/>
            <ac:spMk id="4" creationId="{DE1C40D6-9840-45CC-8654-E3B9C386A29F}"/>
          </ac:spMkLst>
        </pc:spChg>
        <pc:spChg chg="mod">
          <ac:chgData name="Sharon ONeal" userId="00fd13140c01cef7" providerId="LiveId" clId="{C0E20963-B7A1-4401-9ED0-8E7C7D1465F9}" dt="2022-02-25T03:21:48.573" v="2765" actId="20577"/>
          <ac:spMkLst>
            <pc:docMk/>
            <pc:sldMk cId="2114162629" sldId="553"/>
            <ac:spMk id="5" creationId="{6EC2293C-7256-4833-8F78-B193A4A84F2B}"/>
          </ac:spMkLst>
        </pc:spChg>
      </pc:sldChg>
      <pc:sldChg chg="modSp add mod modAnim">
        <pc:chgData name="Sharon ONeal" userId="00fd13140c01cef7" providerId="LiveId" clId="{C0E20963-B7A1-4401-9ED0-8E7C7D1465F9}" dt="2022-02-25T03:36:29.633" v="3306" actId="20577"/>
        <pc:sldMkLst>
          <pc:docMk/>
          <pc:sldMk cId="1808245797" sldId="554"/>
        </pc:sldMkLst>
        <pc:spChg chg="mod">
          <ac:chgData name="Sharon ONeal" userId="00fd13140c01cef7" providerId="LiveId" clId="{C0E20963-B7A1-4401-9ED0-8E7C7D1465F9}" dt="2022-02-25T02:30:10.336" v="816" actId="20577"/>
          <ac:spMkLst>
            <pc:docMk/>
            <pc:sldMk cId="1808245797" sldId="554"/>
            <ac:spMk id="4" creationId="{EB520C44-930C-4C03-9CB2-AC0ECC591868}"/>
          </ac:spMkLst>
        </pc:spChg>
        <pc:spChg chg="mod">
          <ac:chgData name="Sharon ONeal" userId="00fd13140c01cef7" providerId="LiveId" clId="{C0E20963-B7A1-4401-9ED0-8E7C7D1465F9}" dt="2022-02-25T03:36:29.633" v="3306" actId="20577"/>
          <ac:spMkLst>
            <pc:docMk/>
            <pc:sldMk cId="1808245797" sldId="554"/>
            <ac:spMk id="5" creationId="{1A4ECF96-2C99-4341-A410-78E075518EC4}"/>
          </ac:spMkLst>
        </pc:spChg>
      </pc:sldChg>
      <pc:sldChg chg="modSp add mod replId modAnim">
        <pc:chgData name="Sharon ONeal" userId="00fd13140c01cef7" providerId="LiveId" clId="{C0E20963-B7A1-4401-9ED0-8E7C7D1465F9}" dt="2022-02-25T03:40:22.313" v="3615" actId="20577"/>
        <pc:sldMkLst>
          <pc:docMk/>
          <pc:sldMk cId="3365279876" sldId="555"/>
        </pc:sldMkLst>
        <pc:spChg chg="mod">
          <ac:chgData name="Sharon ONeal" userId="00fd13140c01cef7" providerId="LiveId" clId="{C0E20963-B7A1-4401-9ED0-8E7C7D1465F9}" dt="2022-02-25T02:30:16.668" v="834" actId="20577"/>
          <ac:spMkLst>
            <pc:docMk/>
            <pc:sldMk cId="3365279876" sldId="555"/>
            <ac:spMk id="4" creationId="{DE1C40D6-9840-45CC-8654-E3B9C386A29F}"/>
          </ac:spMkLst>
        </pc:spChg>
        <pc:spChg chg="mod">
          <ac:chgData name="Sharon ONeal" userId="00fd13140c01cef7" providerId="LiveId" clId="{C0E20963-B7A1-4401-9ED0-8E7C7D1465F9}" dt="2022-02-25T03:40:22.313" v="3615" actId="20577"/>
          <ac:spMkLst>
            <pc:docMk/>
            <pc:sldMk cId="3365279876" sldId="555"/>
            <ac:spMk id="5" creationId="{6EC2293C-7256-4833-8F78-B193A4A84F2B}"/>
          </ac:spMkLst>
        </pc:spChg>
      </pc:sldChg>
      <pc:sldChg chg="modSp add mod modAnim">
        <pc:chgData name="Sharon ONeal" userId="00fd13140c01cef7" providerId="LiveId" clId="{C0E20963-B7A1-4401-9ED0-8E7C7D1465F9}" dt="2022-02-25T03:45:45.674" v="4110" actId="207"/>
        <pc:sldMkLst>
          <pc:docMk/>
          <pc:sldMk cId="2927188274" sldId="556"/>
        </pc:sldMkLst>
        <pc:spChg chg="mod">
          <ac:chgData name="Sharon ONeal" userId="00fd13140c01cef7" providerId="LiveId" clId="{C0E20963-B7A1-4401-9ED0-8E7C7D1465F9}" dt="2022-02-25T02:30:34.792" v="875" actId="20577"/>
          <ac:spMkLst>
            <pc:docMk/>
            <pc:sldMk cId="2927188274" sldId="556"/>
            <ac:spMk id="4" creationId="{EB520C44-930C-4C03-9CB2-AC0ECC591868}"/>
          </ac:spMkLst>
        </pc:spChg>
        <pc:spChg chg="mod">
          <ac:chgData name="Sharon ONeal" userId="00fd13140c01cef7" providerId="LiveId" clId="{C0E20963-B7A1-4401-9ED0-8E7C7D1465F9}" dt="2022-02-25T03:45:45.674" v="4110" actId="207"/>
          <ac:spMkLst>
            <pc:docMk/>
            <pc:sldMk cId="2927188274" sldId="556"/>
            <ac:spMk id="5" creationId="{1A4ECF96-2C99-4341-A410-78E075518EC4}"/>
          </ac:spMkLst>
        </pc:spChg>
      </pc:sldChg>
      <pc:sldChg chg="modSp add mod replId modAnim">
        <pc:chgData name="Sharon ONeal" userId="00fd13140c01cef7" providerId="LiveId" clId="{C0E20963-B7A1-4401-9ED0-8E7C7D1465F9}" dt="2022-02-25T03:46:51.850" v="4210" actId="20577"/>
        <pc:sldMkLst>
          <pc:docMk/>
          <pc:sldMk cId="30689917" sldId="557"/>
        </pc:sldMkLst>
        <pc:spChg chg="mod">
          <ac:chgData name="Sharon ONeal" userId="00fd13140c01cef7" providerId="LiveId" clId="{C0E20963-B7A1-4401-9ED0-8E7C7D1465F9}" dt="2022-02-25T02:30:45.493" v="911" actId="20577"/>
          <ac:spMkLst>
            <pc:docMk/>
            <pc:sldMk cId="30689917" sldId="557"/>
            <ac:spMk id="4" creationId="{DE1C40D6-9840-45CC-8654-E3B9C386A29F}"/>
          </ac:spMkLst>
        </pc:spChg>
        <pc:spChg chg="mod">
          <ac:chgData name="Sharon ONeal" userId="00fd13140c01cef7" providerId="LiveId" clId="{C0E20963-B7A1-4401-9ED0-8E7C7D1465F9}" dt="2022-02-25T03:46:51.850" v="4210" actId="20577"/>
          <ac:spMkLst>
            <pc:docMk/>
            <pc:sldMk cId="30689917" sldId="557"/>
            <ac:spMk id="5" creationId="{6EC2293C-7256-4833-8F78-B193A4A84F2B}"/>
          </ac:spMkLst>
        </pc:spChg>
      </pc:sldChg>
      <pc:sldChg chg="add">
        <pc:chgData name="Sharon ONeal" userId="00fd13140c01cef7" providerId="LiveId" clId="{C0E20963-B7A1-4401-9ED0-8E7C7D1465F9}" dt="2022-02-25T03:50:57.987" v="4211"/>
        <pc:sldMkLst>
          <pc:docMk/>
          <pc:sldMk cId="167482293" sldId="558"/>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hyperlink" Target="https://proofmart.com/product/subscribe-button-free-vector-clipart/" TargetMode="External"/><Relationship Id="rId2" Type="http://schemas.openxmlformats.org/officeDocument/2006/relationships/image" Target="../media/image20.png"/><Relationship Id="rId1" Type="http://schemas.openxmlformats.org/officeDocument/2006/relationships/hyperlink" Target="https://www.zybooks.com/catalog/programming-in-python-3/" TargetMode="External"/><Relationship Id="rId6" Type="http://schemas.openxmlformats.org/officeDocument/2006/relationships/image" Target="../media/image24.jpg"/><Relationship Id="rId5" Type="http://schemas.openxmlformats.org/officeDocument/2006/relationships/image" Target="../media/image23.svg"/><Relationship Id="rId4"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3" Type="http://schemas.openxmlformats.org/officeDocument/2006/relationships/hyperlink" Target="https://www.zybooks.com/catalog/programming-in-python-3/" TargetMode="External"/><Relationship Id="rId7" Type="http://schemas.openxmlformats.org/officeDocument/2006/relationships/hyperlink" Target="https://proofmart.com/product/subscribe-button-free-vector-clipart/" TargetMode="External"/><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4.jpg"/><Relationship Id="rId5" Type="http://schemas.openxmlformats.org/officeDocument/2006/relationships/image" Target="../media/image23.svg"/><Relationship Id="rId4"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B2E207-BCCC-4F8A-9898-A367F0A92D3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547921-BBB2-4FB7-959A-11F83CB93E33}">
      <dgm:prSet custT="1"/>
      <dgm:spPr/>
      <dgm:t>
        <a:bodyPr/>
        <a:lstStyle/>
        <a:p>
          <a:pPr>
            <a:lnSpc>
              <a:spcPct val="100000"/>
            </a:lnSpc>
          </a:pPr>
          <a:r>
            <a:rPr lang="en-US" sz="1800" i="1" dirty="0"/>
            <a:t>  Programming in Python 3 with </a:t>
          </a:r>
          <a:r>
            <a:rPr lang="en-US" sz="1800" i="1" dirty="0" err="1"/>
            <a:t>zyLabs</a:t>
          </a:r>
          <a:r>
            <a:rPr lang="en-US" sz="1800" i="1" dirty="0"/>
            <a:t> </a:t>
          </a:r>
        </a:p>
        <a:p>
          <a:pPr>
            <a:lnSpc>
              <a:spcPct val="100000"/>
            </a:lnSpc>
          </a:pPr>
          <a:r>
            <a:rPr lang="en-US" sz="1600" u="sng" dirty="0">
              <a:hlinkClick xmlns:r="http://schemas.openxmlformats.org/officeDocument/2006/relationships" r:id="rId1"/>
            </a:rPr>
            <a:t>Programming in Python 3 - </a:t>
          </a:r>
          <a:r>
            <a:rPr lang="en-US" sz="1600" u="sng" dirty="0" err="1">
              <a:hlinkClick xmlns:r="http://schemas.openxmlformats.org/officeDocument/2006/relationships" r:id="rId1"/>
            </a:rPr>
            <a:t>zyBooks</a:t>
          </a:r>
          <a:r>
            <a:rPr lang="en-US" sz="1600" i="1" dirty="0"/>
            <a:t>  </a:t>
          </a:r>
          <a:br>
            <a:rPr lang="en-US" sz="1400" i="1" dirty="0"/>
          </a:br>
          <a:r>
            <a:rPr lang="en-US" sz="1400" i="1" dirty="0"/>
            <a:t>          </a:t>
          </a:r>
          <a:endParaRPr lang="en-US" sz="1400" dirty="0"/>
        </a:p>
      </dgm:t>
    </dgm:pt>
    <dgm:pt modelId="{56C7B1BA-D802-4022-B9D3-1F61C9C3C9D4}" type="parTrans" cxnId="{3829C0D3-F8F7-427C-BC7B-2AC79E4E9507}">
      <dgm:prSet/>
      <dgm:spPr/>
      <dgm:t>
        <a:bodyPr/>
        <a:lstStyle/>
        <a:p>
          <a:endParaRPr lang="en-US"/>
        </a:p>
      </dgm:t>
    </dgm:pt>
    <dgm:pt modelId="{BEFE1494-EA37-45D3-B6A7-717C653651A1}" type="sibTrans" cxnId="{3829C0D3-F8F7-427C-BC7B-2AC79E4E9507}">
      <dgm:prSet/>
      <dgm:spPr/>
      <dgm:t>
        <a:bodyPr/>
        <a:lstStyle/>
        <a:p>
          <a:endParaRPr lang="en-US"/>
        </a:p>
      </dgm:t>
    </dgm:pt>
    <dgm:pt modelId="{91A88026-7456-4E42-A0AC-C0E8A58AF857}">
      <dgm:prSet/>
      <dgm:spPr/>
      <dgm:t>
        <a:bodyPr/>
        <a:lstStyle/>
        <a:p>
          <a:pPr>
            <a:lnSpc>
              <a:spcPct val="100000"/>
            </a:lnSpc>
          </a:pPr>
          <a:r>
            <a:rPr lang="en-US" dirty="0"/>
            <a:t>Click on link found in the course </a:t>
          </a:r>
          <a:br>
            <a:rPr lang="en-US" dirty="0"/>
          </a:br>
          <a:r>
            <a:rPr lang="en-US" dirty="0"/>
            <a:t>“Start Here” content folder on D2L</a:t>
          </a:r>
          <a:br>
            <a:rPr lang="en-US" dirty="0"/>
          </a:br>
          <a:endParaRPr lang="en-US" dirty="0"/>
        </a:p>
      </dgm:t>
    </dgm:pt>
    <dgm:pt modelId="{DF9ADE51-3561-4C08-8BEB-355C8C02F920}" type="parTrans" cxnId="{DAEEDE3F-9E42-4213-9031-3271ED4E61E8}">
      <dgm:prSet/>
      <dgm:spPr/>
      <dgm:t>
        <a:bodyPr/>
        <a:lstStyle/>
        <a:p>
          <a:endParaRPr lang="en-US"/>
        </a:p>
      </dgm:t>
    </dgm:pt>
    <dgm:pt modelId="{3AB4B199-2812-4097-8B6B-C06BEA3A79D4}" type="sibTrans" cxnId="{DAEEDE3F-9E42-4213-9031-3271ED4E61E8}">
      <dgm:prSet/>
      <dgm:spPr/>
      <dgm:t>
        <a:bodyPr/>
        <a:lstStyle/>
        <a:p>
          <a:endParaRPr lang="en-US"/>
        </a:p>
      </dgm:t>
    </dgm:pt>
    <dgm:pt modelId="{579E8F89-051F-408C-B6E7-5BFC9BA05DF8}">
      <dgm:prSet/>
      <dgm:spPr/>
      <dgm:t>
        <a:bodyPr/>
        <a:lstStyle/>
        <a:p>
          <a:pPr>
            <a:lnSpc>
              <a:spcPct val="100000"/>
            </a:lnSpc>
          </a:pPr>
          <a:r>
            <a:rPr lang="en-US" dirty="0"/>
            <a:t>Subscribe to the interactive book</a:t>
          </a:r>
        </a:p>
      </dgm:t>
    </dgm:pt>
    <dgm:pt modelId="{4CDF8FA0-B0FA-4B85-B5B5-A5B93804BF0F}" type="parTrans" cxnId="{4B194B77-AF3E-4168-8E84-70A4C2889CFF}">
      <dgm:prSet/>
      <dgm:spPr/>
      <dgm:t>
        <a:bodyPr/>
        <a:lstStyle/>
        <a:p>
          <a:endParaRPr lang="en-US"/>
        </a:p>
      </dgm:t>
    </dgm:pt>
    <dgm:pt modelId="{6B7995E2-014E-4241-9AF4-4D1A9328218C}" type="sibTrans" cxnId="{4B194B77-AF3E-4168-8E84-70A4C2889CFF}">
      <dgm:prSet/>
      <dgm:spPr/>
      <dgm:t>
        <a:bodyPr/>
        <a:lstStyle/>
        <a:p>
          <a:endParaRPr lang="en-US"/>
        </a:p>
      </dgm:t>
    </dgm:pt>
    <dgm:pt modelId="{6E115726-85BD-4FC8-AD20-00603D5F62C9}" type="pres">
      <dgm:prSet presAssocID="{98B2E207-BCCC-4F8A-9898-A367F0A92D39}" presName="root" presStyleCnt="0">
        <dgm:presLayoutVars>
          <dgm:dir/>
          <dgm:resizeHandles val="exact"/>
        </dgm:presLayoutVars>
      </dgm:prSet>
      <dgm:spPr/>
    </dgm:pt>
    <dgm:pt modelId="{3875676F-5308-47E6-8769-D112A113BAEB}" type="pres">
      <dgm:prSet presAssocID="{C3547921-BBB2-4FB7-959A-11F83CB93E33}" presName="compNode" presStyleCnt="0"/>
      <dgm:spPr/>
    </dgm:pt>
    <dgm:pt modelId="{CDC8A63F-096D-46E4-A52D-221BDB4EA9DB}" type="pres">
      <dgm:prSet presAssocID="{C3547921-BBB2-4FB7-959A-11F83CB93E33}" presName="bgRect" presStyleLbl="bgShp" presStyleIdx="0" presStyleCnt="3"/>
      <dgm:spPr/>
    </dgm:pt>
    <dgm:pt modelId="{37E911C3-4687-4AA8-BE75-6B834F3ACCE0}" type="pres">
      <dgm:prSet presAssocID="{C3547921-BBB2-4FB7-959A-11F83CB93E33}"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Computer"/>
        </a:ext>
      </dgm:extLst>
    </dgm:pt>
    <dgm:pt modelId="{A49D7BBD-0764-46AA-B3C8-C38540D31FB1}" type="pres">
      <dgm:prSet presAssocID="{C3547921-BBB2-4FB7-959A-11F83CB93E33}" presName="spaceRect" presStyleCnt="0"/>
      <dgm:spPr/>
    </dgm:pt>
    <dgm:pt modelId="{4154F823-F72A-4472-AC10-B01D984FDEE0}" type="pres">
      <dgm:prSet presAssocID="{C3547921-BBB2-4FB7-959A-11F83CB93E33}" presName="parTx" presStyleLbl="revTx" presStyleIdx="0" presStyleCnt="3" custScaleX="119657">
        <dgm:presLayoutVars>
          <dgm:chMax val="0"/>
          <dgm:chPref val="0"/>
        </dgm:presLayoutVars>
      </dgm:prSet>
      <dgm:spPr/>
    </dgm:pt>
    <dgm:pt modelId="{B3F1F278-8B70-4B61-910E-1FB38EE06932}" type="pres">
      <dgm:prSet presAssocID="{BEFE1494-EA37-45D3-B6A7-717C653651A1}" presName="sibTrans" presStyleCnt="0"/>
      <dgm:spPr/>
    </dgm:pt>
    <dgm:pt modelId="{3E39C78D-443B-4558-9C46-1E9B3E629C0C}" type="pres">
      <dgm:prSet presAssocID="{91A88026-7456-4E42-A0AC-C0E8A58AF857}" presName="compNode" presStyleCnt="0"/>
      <dgm:spPr/>
    </dgm:pt>
    <dgm:pt modelId="{9C3241F8-438C-4B7C-A27C-C0074AEFC540}" type="pres">
      <dgm:prSet presAssocID="{91A88026-7456-4E42-A0AC-C0E8A58AF857}" presName="bgRect" presStyleLbl="bgShp" presStyleIdx="1" presStyleCnt="3"/>
      <dgm:spPr/>
    </dgm:pt>
    <dgm:pt modelId="{CE54DBE5-C558-4709-B12E-1DA7843FF9EE}" type="pres">
      <dgm:prSet presAssocID="{91A88026-7456-4E42-A0AC-C0E8A58AF857}"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rogrammer"/>
        </a:ext>
      </dgm:extLst>
    </dgm:pt>
    <dgm:pt modelId="{855969E2-9857-4FEB-93F1-8FD887B94954}" type="pres">
      <dgm:prSet presAssocID="{91A88026-7456-4E42-A0AC-C0E8A58AF857}" presName="spaceRect" presStyleCnt="0"/>
      <dgm:spPr/>
    </dgm:pt>
    <dgm:pt modelId="{178E49A3-4ACB-4511-8548-5D2BBB1DF470}" type="pres">
      <dgm:prSet presAssocID="{91A88026-7456-4E42-A0AC-C0E8A58AF857}" presName="parTx" presStyleLbl="revTx" presStyleIdx="1" presStyleCnt="3" custScaleX="116524">
        <dgm:presLayoutVars>
          <dgm:chMax val="0"/>
          <dgm:chPref val="0"/>
        </dgm:presLayoutVars>
      </dgm:prSet>
      <dgm:spPr/>
    </dgm:pt>
    <dgm:pt modelId="{F32306ED-750A-4FD0-A0A1-749DAD1E2A3D}" type="pres">
      <dgm:prSet presAssocID="{3AB4B199-2812-4097-8B6B-C06BEA3A79D4}" presName="sibTrans" presStyleCnt="0"/>
      <dgm:spPr/>
    </dgm:pt>
    <dgm:pt modelId="{B59ABC90-6AD9-43D6-BD2A-91DDB302C7B3}" type="pres">
      <dgm:prSet presAssocID="{579E8F89-051F-408C-B6E7-5BFC9BA05DF8}" presName="compNode" presStyleCnt="0"/>
      <dgm:spPr/>
    </dgm:pt>
    <dgm:pt modelId="{5D6629BB-2552-44EC-9E4A-19904F601D2B}" type="pres">
      <dgm:prSet presAssocID="{579E8F89-051F-408C-B6E7-5BFC9BA05DF8}" presName="bgRect" presStyleLbl="bgShp" presStyleIdx="2" presStyleCnt="3"/>
      <dgm:spPr/>
    </dgm:pt>
    <dgm:pt modelId="{C5B2A051-ADF5-412A-BD41-6BA8F317424C}" type="pres">
      <dgm:prSet presAssocID="{579E8F89-051F-408C-B6E7-5BFC9BA05DF8}" presName="iconRect" presStyleLbl="node1" presStyleIdx="2" presStyleCnt="3" custScaleX="103284"/>
      <dgm:spPr>
        <a:blipFill>
          <a:blip xmlns:r="http://schemas.openxmlformats.org/officeDocument/2006/relationships" r:embed="rId6">
            <a:extLst>
              <a:ext uri="{837473B0-CC2E-450A-ABE3-18F120FF3D39}">
                <a1611:picAttrSrcUrl xmlns:a1611="http://schemas.microsoft.com/office/drawing/2016/11/main" r:id="rId7"/>
              </a:ext>
            </a:extLst>
          </a:blip>
          <a:srcRect/>
          <a:stretch>
            <a:fillRect t="-2000" b="-2000"/>
          </a:stretch>
        </a:blipFill>
      </dgm:spPr>
    </dgm:pt>
    <dgm:pt modelId="{26A514B1-44CA-48DC-AB75-D318C15FFC86}" type="pres">
      <dgm:prSet presAssocID="{579E8F89-051F-408C-B6E7-5BFC9BA05DF8}" presName="spaceRect" presStyleCnt="0"/>
      <dgm:spPr/>
    </dgm:pt>
    <dgm:pt modelId="{7B6BC24B-B370-4621-B81C-D9DC0354D741}" type="pres">
      <dgm:prSet presAssocID="{579E8F89-051F-408C-B6E7-5BFC9BA05DF8}" presName="parTx" presStyleLbl="revTx" presStyleIdx="2" presStyleCnt="3">
        <dgm:presLayoutVars>
          <dgm:chMax val="0"/>
          <dgm:chPref val="0"/>
        </dgm:presLayoutVars>
      </dgm:prSet>
      <dgm:spPr/>
    </dgm:pt>
  </dgm:ptLst>
  <dgm:cxnLst>
    <dgm:cxn modelId="{185C2024-6C52-4CF2-B9E4-F8B830DF6764}" type="presOf" srcId="{C3547921-BBB2-4FB7-959A-11F83CB93E33}" destId="{4154F823-F72A-4472-AC10-B01D984FDEE0}" srcOrd="0" destOrd="0" presId="urn:microsoft.com/office/officeart/2018/2/layout/IconVerticalSolidList"/>
    <dgm:cxn modelId="{B2B97F35-BBCB-457E-8996-6045F6E66CC4}" type="presOf" srcId="{579E8F89-051F-408C-B6E7-5BFC9BA05DF8}" destId="{7B6BC24B-B370-4621-B81C-D9DC0354D741}" srcOrd="0" destOrd="0" presId="urn:microsoft.com/office/officeart/2018/2/layout/IconVerticalSolidList"/>
    <dgm:cxn modelId="{DAEEDE3F-9E42-4213-9031-3271ED4E61E8}" srcId="{98B2E207-BCCC-4F8A-9898-A367F0A92D39}" destId="{91A88026-7456-4E42-A0AC-C0E8A58AF857}" srcOrd="1" destOrd="0" parTransId="{DF9ADE51-3561-4C08-8BEB-355C8C02F920}" sibTransId="{3AB4B199-2812-4097-8B6B-C06BEA3A79D4}"/>
    <dgm:cxn modelId="{37698947-AF4A-4E7A-BF38-F97EE51A70CE}" type="presOf" srcId="{91A88026-7456-4E42-A0AC-C0E8A58AF857}" destId="{178E49A3-4ACB-4511-8548-5D2BBB1DF470}" srcOrd="0" destOrd="0" presId="urn:microsoft.com/office/officeart/2018/2/layout/IconVerticalSolidList"/>
    <dgm:cxn modelId="{4B194B77-AF3E-4168-8E84-70A4C2889CFF}" srcId="{98B2E207-BCCC-4F8A-9898-A367F0A92D39}" destId="{579E8F89-051F-408C-B6E7-5BFC9BA05DF8}" srcOrd="2" destOrd="0" parTransId="{4CDF8FA0-B0FA-4B85-B5B5-A5B93804BF0F}" sibTransId="{6B7995E2-014E-4241-9AF4-4D1A9328218C}"/>
    <dgm:cxn modelId="{19AD82BE-0A38-48BA-848A-3201A5C91B34}" type="presOf" srcId="{98B2E207-BCCC-4F8A-9898-A367F0A92D39}" destId="{6E115726-85BD-4FC8-AD20-00603D5F62C9}" srcOrd="0" destOrd="0" presId="urn:microsoft.com/office/officeart/2018/2/layout/IconVerticalSolidList"/>
    <dgm:cxn modelId="{3829C0D3-F8F7-427C-BC7B-2AC79E4E9507}" srcId="{98B2E207-BCCC-4F8A-9898-A367F0A92D39}" destId="{C3547921-BBB2-4FB7-959A-11F83CB93E33}" srcOrd="0" destOrd="0" parTransId="{56C7B1BA-D802-4022-B9D3-1F61C9C3C9D4}" sibTransId="{BEFE1494-EA37-45D3-B6A7-717C653651A1}"/>
    <dgm:cxn modelId="{D92055DE-950A-4EAF-964B-DA372AF6304A}" type="presParOf" srcId="{6E115726-85BD-4FC8-AD20-00603D5F62C9}" destId="{3875676F-5308-47E6-8769-D112A113BAEB}" srcOrd="0" destOrd="0" presId="urn:microsoft.com/office/officeart/2018/2/layout/IconVerticalSolidList"/>
    <dgm:cxn modelId="{347EB2EC-D11F-4FE2-9B14-2515E33550E5}" type="presParOf" srcId="{3875676F-5308-47E6-8769-D112A113BAEB}" destId="{CDC8A63F-096D-46E4-A52D-221BDB4EA9DB}" srcOrd="0" destOrd="0" presId="urn:microsoft.com/office/officeart/2018/2/layout/IconVerticalSolidList"/>
    <dgm:cxn modelId="{08C82B9D-73CE-48C0-B312-E436F51F52BB}" type="presParOf" srcId="{3875676F-5308-47E6-8769-D112A113BAEB}" destId="{37E911C3-4687-4AA8-BE75-6B834F3ACCE0}" srcOrd="1" destOrd="0" presId="urn:microsoft.com/office/officeart/2018/2/layout/IconVerticalSolidList"/>
    <dgm:cxn modelId="{BF9C8C14-109B-46EC-9F84-A5B519CF5AED}" type="presParOf" srcId="{3875676F-5308-47E6-8769-D112A113BAEB}" destId="{A49D7BBD-0764-46AA-B3C8-C38540D31FB1}" srcOrd="2" destOrd="0" presId="urn:microsoft.com/office/officeart/2018/2/layout/IconVerticalSolidList"/>
    <dgm:cxn modelId="{85491CA0-9A61-4321-8BEB-E53CAF6E4693}" type="presParOf" srcId="{3875676F-5308-47E6-8769-D112A113BAEB}" destId="{4154F823-F72A-4472-AC10-B01D984FDEE0}" srcOrd="3" destOrd="0" presId="urn:microsoft.com/office/officeart/2018/2/layout/IconVerticalSolidList"/>
    <dgm:cxn modelId="{39D56ADD-A4D0-45CE-BDD8-E7B1D82F4850}" type="presParOf" srcId="{6E115726-85BD-4FC8-AD20-00603D5F62C9}" destId="{B3F1F278-8B70-4B61-910E-1FB38EE06932}" srcOrd="1" destOrd="0" presId="urn:microsoft.com/office/officeart/2018/2/layout/IconVerticalSolidList"/>
    <dgm:cxn modelId="{D320E180-600A-474C-B148-F9B21FB719F3}" type="presParOf" srcId="{6E115726-85BD-4FC8-AD20-00603D5F62C9}" destId="{3E39C78D-443B-4558-9C46-1E9B3E629C0C}" srcOrd="2" destOrd="0" presId="urn:microsoft.com/office/officeart/2018/2/layout/IconVerticalSolidList"/>
    <dgm:cxn modelId="{D53F7776-765B-43F8-BD48-CD4A10252CAE}" type="presParOf" srcId="{3E39C78D-443B-4558-9C46-1E9B3E629C0C}" destId="{9C3241F8-438C-4B7C-A27C-C0074AEFC540}" srcOrd="0" destOrd="0" presId="urn:microsoft.com/office/officeart/2018/2/layout/IconVerticalSolidList"/>
    <dgm:cxn modelId="{4AB1E200-4A27-4D45-901D-A0FC14BD0CB8}" type="presParOf" srcId="{3E39C78D-443B-4558-9C46-1E9B3E629C0C}" destId="{CE54DBE5-C558-4709-B12E-1DA7843FF9EE}" srcOrd="1" destOrd="0" presId="urn:microsoft.com/office/officeart/2018/2/layout/IconVerticalSolidList"/>
    <dgm:cxn modelId="{3F88B552-6070-452B-8A3F-DE168560892A}" type="presParOf" srcId="{3E39C78D-443B-4558-9C46-1E9B3E629C0C}" destId="{855969E2-9857-4FEB-93F1-8FD887B94954}" srcOrd="2" destOrd="0" presId="urn:microsoft.com/office/officeart/2018/2/layout/IconVerticalSolidList"/>
    <dgm:cxn modelId="{D22E46C3-DAD3-4948-A52C-854A8C1AD48A}" type="presParOf" srcId="{3E39C78D-443B-4558-9C46-1E9B3E629C0C}" destId="{178E49A3-4ACB-4511-8548-5D2BBB1DF470}" srcOrd="3" destOrd="0" presId="urn:microsoft.com/office/officeart/2018/2/layout/IconVerticalSolidList"/>
    <dgm:cxn modelId="{CDAFB01E-F5D6-4B6F-90E8-59520F1221EB}" type="presParOf" srcId="{6E115726-85BD-4FC8-AD20-00603D5F62C9}" destId="{F32306ED-750A-4FD0-A0A1-749DAD1E2A3D}" srcOrd="3" destOrd="0" presId="urn:microsoft.com/office/officeart/2018/2/layout/IconVerticalSolidList"/>
    <dgm:cxn modelId="{1C112D17-7723-4693-8BC7-BE57A92D0B01}" type="presParOf" srcId="{6E115726-85BD-4FC8-AD20-00603D5F62C9}" destId="{B59ABC90-6AD9-43D6-BD2A-91DDB302C7B3}" srcOrd="4" destOrd="0" presId="urn:microsoft.com/office/officeart/2018/2/layout/IconVerticalSolidList"/>
    <dgm:cxn modelId="{29E81983-196C-440C-BE99-CB9003A4E090}" type="presParOf" srcId="{B59ABC90-6AD9-43D6-BD2A-91DDB302C7B3}" destId="{5D6629BB-2552-44EC-9E4A-19904F601D2B}" srcOrd="0" destOrd="0" presId="urn:microsoft.com/office/officeart/2018/2/layout/IconVerticalSolidList"/>
    <dgm:cxn modelId="{48B64515-17CB-4C37-AE66-FEC5D1B95452}" type="presParOf" srcId="{B59ABC90-6AD9-43D6-BD2A-91DDB302C7B3}" destId="{C5B2A051-ADF5-412A-BD41-6BA8F317424C}" srcOrd="1" destOrd="0" presId="urn:microsoft.com/office/officeart/2018/2/layout/IconVerticalSolidList"/>
    <dgm:cxn modelId="{C44B6D81-D46E-455A-9037-20C95D57E63D}" type="presParOf" srcId="{B59ABC90-6AD9-43D6-BD2A-91DDB302C7B3}" destId="{26A514B1-44CA-48DC-AB75-D318C15FFC86}" srcOrd="2" destOrd="0" presId="urn:microsoft.com/office/officeart/2018/2/layout/IconVerticalSolidList"/>
    <dgm:cxn modelId="{4737C39E-8AE3-4FD8-9E65-2A33D299DD24}" type="presParOf" srcId="{B59ABC90-6AD9-43D6-BD2A-91DDB302C7B3}" destId="{7B6BC24B-B370-4621-B81C-D9DC0354D7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8A63F-096D-46E4-A52D-221BDB4EA9DB}">
      <dsp:nvSpPr>
        <dsp:cNvPr id="0" name=""/>
        <dsp:cNvSpPr/>
      </dsp:nvSpPr>
      <dsp:spPr>
        <a:xfrm>
          <a:off x="-170333" y="7306"/>
          <a:ext cx="5089501" cy="11089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E911C3-4687-4AA8-BE75-6B834F3ACCE0}">
      <dsp:nvSpPr>
        <dsp:cNvPr id="0" name=""/>
        <dsp:cNvSpPr/>
      </dsp:nvSpPr>
      <dsp:spPr>
        <a:xfrm>
          <a:off x="165123" y="256819"/>
          <a:ext cx="611113" cy="6099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4F823-F72A-4472-AC10-B01D984FDEE0}">
      <dsp:nvSpPr>
        <dsp:cNvPr id="0" name=""/>
        <dsp:cNvSpPr/>
      </dsp:nvSpPr>
      <dsp:spPr>
        <a:xfrm>
          <a:off x="740478" y="7306"/>
          <a:ext cx="4519356" cy="111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8" tIns="117478" rIns="117478" bIns="117478" numCol="1" spcCol="1270" anchor="ctr" anchorCtr="0">
          <a:noAutofit/>
        </a:bodyPr>
        <a:lstStyle/>
        <a:p>
          <a:pPr marL="0" lvl="0" indent="0" algn="l" defTabSz="800100">
            <a:lnSpc>
              <a:spcPct val="100000"/>
            </a:lnSpc>
            <a:spcBef>
              <a:spcPct val="0"/>
            </a:spcBef>
            <a:spcAft>
              <a:spcPct val="35000"/>
            </a:spcAft>
            <a:buNone/>
          </a:pPr>
          <a:r>
            <a:rPr lang="en-US" sz="1800" i="1" kern="1200" dirty="0"/>
            <a:t>  Programming in Python 3 with </a:t>
          </a:r>
          <a:r>
            <a:rPr lang="en-US" sz="1800" i="1" kern="1200" dirty="0" err="1"/>
            <a:t>zyLabs</a:t>
          </a:r>
          <a:r>
            <a:rPr lang="en-US" sz="1800" i="1" kern="1200" dirty="0"/>
            <a:t> </a:t>
          </a:r>
        </a:p>
        <a:p>
          <a:pPr marL="0" lvl="0" indent="0" algn="l" defTabSz="800100">
            <a:lnSpc>
              <a:spcPct val="100000"/>
            </a:lnSpc>
            <a:spcBef>
              <a:spcPct val="0"/>
            </a:spcBef>
            <a:spcAft>
              <a:spcPct val="35000"/>
            </a:spcAft>
            <a:buNone/>
          </a:pPr>
          <a:r>
            <a:rPr lang="en-US" sz="1600" u="sng" kern="1200" dirty="0">
              <a:hlinkClick xmlns:r="http://schemas.openxmlformats.org/officeDocument/2006/relationships" r:id="rId3"/>
            </a:rPr>
            <a:t>Programming in Python 3 - </a:t>
          </a:r>
          <a:r>
            <a:rPr lang="en-US" sz="1600" u="sng" kern="1200" dirty="0" err="1">
              <a:hlinkClick xmlns:r="http://schemas.openxmlformats.org/officeDocument/2006/relationships" r:id="rId3"/>
            </a:rPr>
            <a:t>zyBooks</a:t>
          </a:r>
          <a:r>
            <a:rPr lang="en-US" sz="1600" i="1" kern="1200" dirty="0"/>
            <a:t>  </a:t>
          </a:r>
          <a:br>
            <a:rPr lang="en-US" sz="1400" i="1" kern="1200" dirty="0"/>
          </a:br>
          <a:r>
            <a:rPr lang="en-US" sz="1400" i="1" kern="1200" dirty="0"/>
            <a:t>          </a:t>
          </a:r>
          <a:endParaRPr lang="en-US" sz="1400" kern="1200" dirty="0"/>
        </a:p>
      </dsp:txBody>
      <dsp:txXfrm>
        <a:off x="740478" y="7306"/>
        <a:ext cx="4519356" cy="1110031"/>
      </dsp:txXfrm>
    </dsp:sp>
    <dsp:sp modelId="{9C3241F8-438C-4B7C-A27C-C0074AEFC540}">
      <dsp:nvSpPr>
        <dsp:cNvPr id="0" name=""/>
        <dsp:cNvSpPr/>
      </dsp:nvSpPr>
      <dsp:spPr>
        <a:xfrm>
          <a:off x="-170333" y="1386436"/>
          <a:ext cx="5089501" cy="11089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4DBE5-C558-4709-B12E-1DA7843FF9EE}">
      <dsp:nvSpPr>
        <dsp:cNvPr id="0" name=""/>
        <dsp:cNvSpPr/>
      </dsp:nvSpPr>
      <dsp:spPr>
        <a:xfrm>
          <a:off x="165123" y="1635949"/>
          <a:ext cx="611113" cy="60992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8E49A3-4ACB-4511-8548-5D2BBB1DF470}">
      <dsp:nvSpPr>
        <dsp:cNvPr id="0" name=""/>
        <dsp:cNvSpPr/>
      </dsp:nvSpPr>
      <dsp:spPr>
        <a:xfrm>
          <a:off x="799643" y="1386436"/>
          <a:ext cx="4401024" cy="111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8" tIns="117478" rIns="117478" bIns="117478" numCol="1" spcCol="1270" anchor="ctr" anchorCtr="0">
          <a:noAutofit/>
        </a:bodyPr>
        <a:lstStyle/>
        <a:p>
          <a:pPr marL="0" lvl="0" indent="0" algn="l" defTabSz="800100">
            <a:lnSpc>
              <a:spcPct val="100000"/>
            </a:lnSpc>
            <a:spcBef>
              <a:spcPct val="0"/>
            </a:spcBef>
            <a:spcAft>
              <a:spcPct val="35000"/>
            </a:spcAft>
            <a:buNone/>
          </a:pPr>
          <a:r>
            <a:rPr lang="en-US" sz="1800" kern="1200" dirty="0"/>
            <a:t>Click on link found in the course </a:t>
          </a:r>
          <a:br>
            <a:rPr lang="en-US" sz="1800" kern="1200" dirty="0"/>
          </a:br>
          <a:r>
            <a:rPr lang="en-US" sz="1800" kern="1200" dirty="0"/>
            <a:t>“Start Here” content folder on D2L</a:t>
          </a:r>
          <a:br>
            <a:rPr lang="en-US" sz="1800" kern="1200" dirty="0"/>
          </a:br>
          <a:endParaRPr lang="en-US" sz="1800" kern="1200" dirty="0"/>
        </a:p>
      </dsp:txBody>
      <dsp:txXfrm>
        <a:off x="799643" y="1386436"/>
        <a:ext cx="4401024" cy="1110031"/>
      </dsp:txXfrm>
    </dsp:sp>
    <dsp:sp modelId="{5D6629BB-2552-44EC-9E4A-19904F601D2B}">
      <dsp:nvSpPr>
        <dsp:cNvPr id="0" name=""/>
        <dsp:cNvSpPr/>
      </dsp:nvSpPr>
      <dsp:spPr>
        <a:xfrm>
          <a:off x="-170333" y="2765566"/>
          <a:ext cx="5089501" cy="11089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B2A051-ADF5-412A-BD41-6BA8F317424C}">
      <dsp:nvSpPr>
        <dsp:cNvPr id="0" name=""/>
        <dsp:cNvSpPr/>
      </dsp:nvSpPr>
      <dsp:spPr>
        <a:xfrm>
          <a:off x="155088" y="3015079"/>
          <a:ext cx="631182" cy="609920"/>
        </a:xfrm>
        <a:prstGeom prst="rect">
          <a:avLst/>
        </a:prstGeom>
        <a:blipFill>
          <a:blip xmlns:r="http://schemas.openxmlformats.org/officeDocument/2006/relationships" r:embed="rId6">
            <a:extLst>
              <a:ext uri="{837473B0-CC2E-450A-ABE3-18F120FF3D39}">
                <a1611:picAttrSrcUrl xmlns:a1611="http://schemas.microsoft.com/office/drawing/2016/11/main" r:id="rId7"/>
              </a:ext>
            </a:extLst>
          </a:blip>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BC24B-B370-4621-B81C-D9DC0354D741}">
      <dsp:nvSpPr>
        <dsp:cNvPr id="0" name=""/>
        <dsp:cNvSpPr/>
      </dsp:nvSpPr>
      <dsp:spPr>
        <a:xfrm>
          <a:off x="1111693" y="2765566"/>
          <a:ext cx="3776925" cy="111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8" tIns="117478" rIns="117478" bIns="117478" numCol="1" spcCol="1270" anchor="ctr" anchorCtr="0">
          <a:noAutofit/>
        </a:bodyPr>
        <a:lstStyle/>
        <a:p>
          <a:pPr marL="0" lvl="0" indent="0" algn="l" defTabSz="800100">
            <a:lnSpc>
              <a:spcPct val="100000"/>
            </a:lnSpc>
            <a:spcBef>
              <a:spcPct val="0"/>
            </a:spcBef>
            <a:spcAft>
              <a:spcPct val="35000"/>
            </a:spcAft>
            <a:buNone/>
          </a:pPr>
          <a:r>
            <a:rPr lang="en-US" sz="1800" kern="1200" dirty="0"/>
            <a:t>Subscribe to the interactive book</a:t>
          </a:r>
        </a:p>
      </dsp:txBody>
      <dsp:txXfrm>
        <a:off x="1111693" y="2765566"/>
        <a:ext cx="3776925" cy="111003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E3684C-F081-544B-8C90-A5795DCABDF2}" type="datetimeFigureOut">
              <a:rPr lang="en-US" smtClean="0"/>
              <a:t>2/28/2022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41DD33-2A06-9443-920E-9A8794B89243}" type="slidenum">
              <a:rPr lang="en-US" smtClean="0"/>
              <a:t>‹#›</a:t>
            </a:fld>
            <a:endParaRPr lang="en-US" dirty="0"/>
          </a:p>
        </p:txBody>
      </p:sp>
    </p:spTree>
    <p:extLst>
      <p:ext uri="{BB962C8B-B14F-4D97-AF65-F5344CB8AC3E}">
        <p14:creationId xmlns:p14="http://schemas.microsoft.com/office/powerpoint/2010/main" val="1145024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Wikipedia claims that there are approximately 700 different programming languages, while others say the number is much higher.  The truth is, there have been countless programming languages created, some have come and gone, while new ones continue to be created.  So why do we need so many different languages?   In reality, we don’t.  However, there are some languages that are better suited for certain types of programming applications.  Some languages are interpreted languages such as HTML, Ruby, Perl, and </a:t>
            </a:r>
            <a:r>
              <a:rPr lang="en-US" dirty="0" err="1"/>
              <a:t>Javascript</a:t>
            </a:r>
            <a:r>
              <a:rPr lang="en-US" dirty="0"/>
              <a:t>.  Programs written in these languages are executed within the interpreter itself and are platform independent.  However, they tend to be slower.  Compiled languages such as C / C++ generate native machine code that tends to execute faster than interpreted code.  Some languages are both compiled and interpreted.  For example, Python is compiled, but it is executed on its own Python virtual machine.  Deciding which language to use for any given software development activity can often result in a series of trade studies that evaluates and scores different criteria that are important for the given application.  </a:t>
            </a:r>
          </a:p>
          <a:p>
            <a:endParaRPr lang="en-US" dirty="0"/>
          </a:p>
        </p:txBody>
      </p:sp>
      <p:sp>
        <p:nvSpPr>
          <p:cNvPr id="4" name="Slide Number Placeholder 3"/>
          <p:cNvSpPr>
            <a:spLocks noGrp="1"/>
          </p:cNvSpPr>
          <p:nvPr>
            <p:ph type="sldNum" sz="quarter" idx="5"/>
          </p:nvPr>
        </p:nvSpPr>
        <p:spPr/>
        <p:txBody>
          <a:bodyPr/>
          <a:lstStyle/>
          <a:p>
            <a:fld id="{F541DD33-2A06-9443-920E-9A8794B89243}" type="slidenum">
              <a:rPr lang="en-US" smtClean="0"/>
              <a:t>3</a:t>
            </a:fld>
            <a:endParaRPr lang="en-US" dirty="0"/>
          </a:p>
        </p:txBody>
      </p:sp>
    </p:spTree>
    <p:extLst>
      <p:ext uri="{BB962C8B-B14F-4D97-AF65-F5344CB8AC3E}">
        <p14:creationId xmlns:p14="http://schemas.microsoft.com/office/powerpoint/2010/main" val="2546288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41DD33-2A06-9443-920E-9A8794B89243}" type="slidenum">
              <a:rPr lang="en-US" smtClean="0"/>
              <a:t>9</a:t>
            </a:fld>
            <a:endParaRPr lang="en-US" dirty="0"/>
          </a:p>
        </p:txBody>
      </p:sp>
    </p:spTree>
    <p:extLst>
      <p:ext uri="{BB962C8B-B14F-4D97-AF65-F5344CB8AC3E}">
        <p14:creationId xmlns:p14="http://schemas.microsoft.com/office/powerpoint/2010/main" val="797297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41DD33-2A06-9443-920E-9A8794B89243}" type="slidenum">
              <a:rPr lang="en-US" smtClean="0"/>
              <a:t>13</a:t>
            </a:fld>
            <a:endParaRPr lang="en-US" dirty="0"/>
          </a:p>
        </p:txBody>
      </p:sp>
    </p:spTree>
    <p:extLst>
      <p:ext uri="{BB962C8B-B14F-4D97-AF65-F5344CB8AC3E}">
        <p14:creationId xmlns:p14="http://schemas.microsoft.com/office/powerpoint/2010/main" val="2407515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41DD33-2A06-9443-920E-9A8794B89243}" type="slidenum">
              <a:rPr lang="en-US" smtClean="0"/>
              <a:t>15</a:t>
            </a:fld>
            <a:endParaRPr lang="en-US" dirty="0"/>
          </a:p>
        </p:txBody>
      </p:sp>
    </p:spTree>
    <p:extLst>
      <p:ext uri="{BB962C8B-B14F-4D97-AF65-F5344CB8AC3E}">
        <p14:creationId xmlns:p14="http://schemas.microsoft.com/office/powerpoint/2010/main" val="1592477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ecture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6E2D8-B0F2-4654-9865-CC7CB181ACD6}"/>
              </a:ext>
            </a:extLst>
          </p:cNvPr>
          <p:cNvSpPr>
            <a:spLocks noGrp="1"/>
          </p:cNvSpPr>
          <p:nvPr>
            <p:ph type="title" hasCustomPrompt="1"/>
          </p:nvPr>
        </p:nvSpPr>
        <p:spPr>
          <a:xfrm>
            <a:off x="847769" y="1126856"/>
            <a:ext cx="7456251" cy="551722"/>
          </a:xfrm>
        </p:spPr>
        <p:txBody>
          <a:bodyPr/>
          <a:lstStyle>
            <a:lvl1pPr algn="ctr">
              <a:defRPr sz="2800" b="1" i="1">
                <a:solidFill>
                  <a:srgbClr val="0C234B"/>
                </a:solidFill>
                <a:latin typeface="+mj-lt"/>
                <a:cs typeface="Arial" panose="020B0604020202020204" pitchFamily="34" charset="0"/>
              </a:defRPr>
            </a:lvl1pPr>
          </a:lstStyle>
          <a:p>
            <a:r>
              <a:rPr lang="en-US" dirty="0"/>
              <a:t>Module Title</a:t>
            </a:r>
          </a:p>
        </p:txBody>
      </p:sp>
      <p:sp>
        <p:nvSpPr>
          <p:cNvPr id="16" name="Content Placeholder 15">
            <a:extLst>
              <a:ext uri="{FF2B5EF4-FFF2-40B4-BE49-F238E27FC236}">
                <a16:creationId xmlns:a16="http://schemas.microsoft.com/office/drawing/2014/main" id="{0C9A66B2-3159-4DA3-87AF-49F48742A7E5}"/>
              </a:ext>
            </a:extLst>
          </p:cNvPr>
          <p:cNvSpPr>
            <a:spLocks noGrp="1"/>
          </p:cNvSpPr>
          <p:nvPr>
            <p:ph sz="quarter" idx="10" hasCustomPrompt="1"/>
          </p:nvPr>
        </p:nvSpPr>
        <p:spPr>
          <a:xfrm>
            <a:off x="1953116" y="3307603"/>
            <a:ext cx="4941381" cy="430009"/>
          </a:xfrm>
        </p:spPr>
        <p:txBody>
          <a:bodyPr/>
          <a:lstStyle>
            <a:lvl1pPr marL="0" indent="0" algn="ctr">
              <a:buFontTx/>
              <a:buNone/>
              <a:defRPr cap="all" baseline="0">
                <a:solidFill>
                  <a:srgbClr val="0C234B"/>
                </a:solidFill>
              </a:defRPr>
            </a:lvl1pPr>
            <a:lvl2pPr>
              <a:defRPr>
                <a:solidFill>
                  <a:srgbClr val="0C234B"/>
                </a:solidFill>
              </a:defRPr>
            </a:lvl2pPr>
            <a:lvl3pPr>
              <a:defRPr>
                <a:solidFill>
                  <a:srgbClr val="0C234B"/>
                </a:solidFill>
              </a:defRPr>
            </a:lvl3pPr>
            <a:lvl4pPr>
              <a:defRPr>
                <a:solidFill>
                  <a:srgbClr val="0C234B"/>
                </a:solidFill>
              </a:defRPr>
            </a:lvl4pPr>
            <a:lvl5pPr>
              <a:defRPr>
                <a:solidFill>
                  <a:srgbClr val="0C234B"/>
                </a:solidFill>
              </a:defRPr>
            </a:lvl5pPr>
          </a:lstStyle>
          <a:p>
            <a:pPr lvl="0"/>
            <a:r>
              <a:rPr lang="en-US" dirty="0"/>
              <a:t>INSTRUCTOR NAME</a:t>
            </a:r>
          </a:p>
        </p:txBody>
      </p:sp>
      <p:pic>
        <p:nvPicPr>
          <p:cNvPr id="20" name="Picture 19" descr="Software Engineering at UA College of Engineering">
            <a:extLst>
              <a:ext uri="{FF2B5EF4-FFF2-40B4-BE49-F238E27FC236}">
                <a16:creationId xmlns:a16="http://schemas.microsoft.com/office/drawing/2014/main" id="{3D9A07D2-D5F9-43E5-80AE-CB0D627EFFAC}"/>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2899345" y="84119"/>
            <a:ext cx="3345309" cy="917974"/>
          </a:xfrm>
          <a:prstGeom prst="rect">
            <a:avLst/>
          </a:prstGeom>
        </p:spPr>
      </p:pic>
      <p:pic>
        <p:nvPicPr>
          <p:cNvPr id="21" name="Picture 20" descr="The University of Arizona">
            <a:extLst>
              <a:ext uri="{FF2B5EF4-FFF2-40B4-BE49-F238E27FC236}">
                <a16:creationId xmlns:a16="http://schemas.microsoft.com/office/drawing/2014/main" id="{07FF5982-BE0A-4A61-819E-3CE5DA5254C6}"/>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936264" y="4039984"/>
            <a:ext cx="718393" cy="673772"/>
          </a:xfrm>
          <a:prstGeom prst="rect">
            <a:avLst/>
          </a:prstGeom>
        </p:spPr>
      </p:pic>
      <p:pic>
        <p:nvPicPr>
          <p:cNvPr id="9" name="Picture 8">
            <a:extLst>
              <a:ext uri="{FF2B5EF4-FFF2-40B4-BE49-F238E27FC236}">
                <a16:creationId xmlns:a16="http://schemas.microsoft.com/office/drawing/2014/main" id="{CF5A034A-4D1D-4596-986F-30BAC69E71C6}"/>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251960" y="4823460"/>
            <a:ext cx="640080" cy="320040"/>
          </a:xfrm>
          <a:prstGeom prst="rect">
            <a:avLst/>
          </a:prstGeom>
        </p:spPr>
      </p:pic>
    </p:spTree>
    <p:extLst>
      <p:ext uri="{BB962C8B-B14F-4D97-AF65-F5344CB8AC3E}">
        <p14:creationId xmlns:p14="http://schemas.microsoft.com/office/powerpoint/2010/main" val="1050645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and Description Light">
    <p:spTree>
      <p:nvGrpSpPr>
        <p:cNvPr id="1" name=""/>
        <p:cNvGrpSpPr/>
        <p:nvPr/>
      </p:nvGrpSpPr>
      <p:grpSpPr>
        <a:xfrm>
          <a:off x="0" y="0"/>
          <a:ext cx="0" cy="0"/>
          <a:chOff x="0" y="0"/>
          <a:chExt cx="0" cy="0"/>
        </a:xfrm>
      </p:grpSpPr>
      <p:sp>
        <p:nvSpPr>
          <p:cNvPr id="15" name="object 3">
            <a:extLst>
              <a:ext uri="{FF2B5EF4-FFF2-40B4-BE49-F238E27FC236}">
                <a16:creationId xmlns:a16="http://schemas.microsoft.com/office/drawing/2014/main" id="{7A7E4853-92BF-8943-98F7-E8F30CF4C94E}"/>
              </a:ext>
              <a:ext uri="{C183D7F6-B498-43B3-948B-1728B52AA6E4}">
                <adec:decorative xmlns:adec="http://schemas.microsoft.com/office/drawing/2017/decorative" val="1"/>
              </a:ext>
            </a:extLst>
          </p:cNvPr>
          <p:cNvSpPr/>
          <p:nvPr userDrawn="1"/>
        </p:nvSpPr>
        <p:spPr>
          <a:xfrm>
            <a:off x="732659" y="513232"/>
            <a:ext cx="14288" cy="4114800"/>
          </a:xfrm>
          <a:custGeom>
            <a:avLst/>
            <a:gdLst/>
            <a:ahLst/>
            <a:cxnLst/>
            <a:rect l="l" t="t" r="r" b="b"/>
            <a:pathLst>
              <a:path w="28575" h="8229600">
                <a:moveTo>
                  <a:pt x="28574" y="8229599"/>
                </a:moveTo>
                <a:lnTo>
                  <a:pt x="0" y="8229599"/>
                </a:lnTo>
                <a:lnTo>
                  <a:pt x="0" y="0"/>
                </a:lnTo>
                <a:lnTo>
                  <a:pt x="28574" y="0"/>
                </a:lnTo>
                <a:lnTo>
                  <a:pt x="28574" y="8229599"/>
                </a:lnTo>
                <a:close/>
              </a:path>
            </a:pathLst>
          </a:custGeom>
          <a:solidFill>
            <a:srgbClr val="AB0420"/>
          </a:solidFill>
        </p:spPr>
        <p:txBody>
          <a:bodyPr wrap="square" lIns="0" tIns="0" rIns="0" bIns="0" rtlCol="0"/>
          <a:lstStyle/>
          <a:p>
            <a:endParaRPr sz="2100" dirty="0"/>
          </a:p>
        </p:txBody>
      </p:sp>
      <p:sp>
        <p:nvSpPr>
          <p:cNvPr id="17" name="Title 1">
            <a:extLst>
              <a:ext uri="{FF2B5EF4-FFF2-40B4-BE49-F238E27FC236}">
                <a16:creationId xmlns:a16="http://schemas.microsoft.com/office/drawing/2014/main" id="{33D8E40B-5CDD-482B-A8A2-E3EE5E2AA177}"/>
              </a:ext>
            </a:extLst>
          </p:cNvPr>
          <p:cNvSpPr>
            <a:spLocks noGrp="1"/>
          </p:cNvSpPr>
          <p:nvPr>
            <p:ph type="title" hasCustomPrompt="1"/>
          </p:nvPr>
        </p:nvSpPr>
        <p:spPr>
          <a:xfrm>
            <a:off x="5018323" y="1000953"/>
            <a:ext cx="3523099" cy="829858"/>
          </a:xfrm>
        </p:spPr>
        <p:txBody>
          <a:bodyPr anchor="t"/>
          <a:lstStyle>
            <a:lvl1pPr>
              <a:defRPr sz="2800" b="1">
                <a:solidFill>
                  <a:srgbClr val="0C234B"/>
                </a:solidFill>
                <a:latin typeface="+mj-lt"/>
                <a:cs typeface="Arial" panose="020B0604020202020204" pitchFamily="34" charset="0"/>
              </a:defRPr>
            </a:lvl1pPr>
          </a:lstStyle>
          <a:p>
            <a:r>
              <a:rPr lang="en-US" dirty="0"/>
              <a:t>Title Goes Here</a:t>
            </a:r>
          </a:p>
        </p:txBody>
      </p:sp>
      <p:sp>
        <p:nvSpPr>
          <p:cNvPr id="22" name="Picture Placeholder 20">
            <a:extLst>
              <a:ext uri="{FF2B5EF4-FFF2-40B4-BE49-F238E27FC236}">
                <a16:creationId xmlns:a16="http://schemas.microsoft.com/office/drawing/2014/main" id="{C53A6308-0DEF-4FBB-9772-50D65F15DCBD}"/>
              </a:ext>
            </a:extLst>
          </p:cNvPr>
          <p:cNvSpPr>
            <a:spLocks noGrp="1"/>
          </p:cNvSpPr>
          <p:nvPr>
            <p:ph type="pic" sz="quarter" idx="12"/>
          </p:nvPr>
        </p:nvSpPr>
        <p:spPr>
          <a:xfrm>
            <a:off x="992215" y="512762"/>
            <a:ext cx="3785616" cy="4096512"/>
          </a:xfrm>
        </p:spPr>
        <p:txBody>
          <a:bodyPr/>
          <a:lstStyle/>
          <a:p>
            <a:endParaRPr lang="en-US" dirty="0"/>
          </a:p>
        </p:txBody>
      </p:sp>
      <p:sp>
        <p:nvSpPr>
          <p:cNvPr id="18" name="Text Placeholder 3">
            <a:extLst>
              <a:ext uri="{FF2B5EF4-FFF2-40B4-BE49-F238E27FC236}">
                <a16:creationId xmlns:a16="http://schemas.microsoft.com/office/drawing/2014/main" id="{DF85D7B9-C4E0-4662-8DFA-9A07F0D7495E}"/>
              </a:ext>
            </a:extLst>
          </p:cNvPr>
          <p:cNvSpPr>
            <a:spLocks noGrp="1"/>
          </p:cNvSpPr>
          <p:nvPr>
            <p:ph type="body" sz="quarter" idx="11" hasCustomPrompt="1"/>
          </p:nvPr>
        </p:nvSpPr>
        <p:spPr>
          <a:xfrm>
            <a:off x="5018324" y="1984127"/>
            <a:ext cx="3523100" cy="1328563"/>
          </a:xfrm>
        </p:spPr>
        <p:txBody>
          <a:bodyPr/>
          <a:lstStyle>
            <a:lvl1pPr marL="0" indent="0">
              <a:buFont typeface="Arial" panose="020B0604020202020204" pitchFamily="34" charset="0"/>
              <a:buNone/>
              <a:defRPr>
                <a:solidFill>
                  <a:srgbClr val="0C234B"/>
                </a:solidFill>
              </a:defRPr>
            </a:lvl1pPr>
            <a:lvl2pPr marL="514350" indent="-285750">
              <a:buClr>
                <a:srgbClr val="0C234B"/>
              </a:buClr>
              <a:buFont typeface="Arial" panose="020B0604020202020204" pitchFamily="34" charset="0"/>
              <a:buChar char="•"/>
              <a:defRPr>
                <a:solidFill>
                  <a:srgbClr val="0C234B"/>
                </a:solidFill>
              </a:defRPr>
            </a:lvl2pPr>
            <a:lvl3pPr marL="742950" indent="-285750">
              <a:buClr>
                <a:srgbClr val="0C234B"/>
              </a:buClr>
              <a:buFont typeface="Arial" panose="020B0604020202020204" pitchFamily="34" charset="0"/>
              <a:buChar char="•"/>
              <a:defRPr>
                <a:solidFill>
                  <a:srgbClr val="0C234B"/>
                </a:solidFill>
              </a:defRPr>
            </a:lvl3pPr>
            <a:lvl4pPr marL="971550" indent="-285750">
              <a:buClr>
                <a:srgbClr val="0C234B"/>
              </a:buClr>
              <a:buFont typeface="Arial" panose="020B0604020202020204" pitchFamily="34" charset="0"/>
              <a:buChar char="•"/>
              <a:defRPr>
                <a:solidFill>
                  <a:srgbClr val="0C234B"/>
                </a:solidFill>
              </a:defRPr>
            </a:lvl4pPr>
            <a:lvl5pPr marL="1200150" indent="-285750">
              <a:buClr>
                <a:srgbClr val="0C234B"/>
              </a:buClr>
              <a:buFont typeface="Arial" panose="020B0604020202020204" pitchFamily="34" charset="0"/>
              <a:buChar char="•"/>
              <a:defRPr>
                <a:solidFill>
                  <a:srgbClr val="0C234B"/>
                </a:solidFill>
              </a:defRPr>
            </a:lvl5pPr>
          </a:lstStyle>
          <a:p>
            <a:pPr lvl="0"/>
            <a:r>
              <a:rPr lang="en-US" dirty="0"/>
              <a:t>Description</a:t>
            </a:r>
          </a:p>
        </p:txBody>
      </p:sp>
      <p:pic>
        <p:nvPicPr>
          <p:cNvPr id="9" name="Picture 8">
            <a:extLst>
              <a:ext uri="{FF2B5EF4-FFF2-40B4-BE49-F238E27FC236}">
                <a16:creationId xmlns:a16="http://schemas.microsoft.com/office/drawing/2014/main" id="{074DFAA4-C6ED-4EA7-BAE0-FF091FDDB1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7" name="TextBox 6">
            <a:extLst>
              <a:ext uri="{FF2B5EF4-FFF2-40B4-BE49-F238E27FC236}">
                <a16:creationId xmlns:a16="http://schemas.microsoft.com/office/drawing/2014/main" id="{EF0D47C1-8BC7-4B83-9853-7819B4AC3427}"/>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1298756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Description Dark">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9DADA874-09C4-40DA-921E-911AD02E4418}"/>
              </a:ext>
              <a:ext uri="{C183D7F6-B498-43B3-948B-1728B52AA6E4}">
                <adec:decorative xmlns:adec="http://schemas.microsoft.com/office/drawing/2017/decorative" val="1"/>
              </a:ext>
            </a:extLst>
          </p:cNvPr>
          <p:cNvSpPr/>
          <p:nvPr userDrawn="1"/>
        </p:nvSpPr>
        <p:spPr>
          <a:xfrm>
            <a:off x="0" y="0"/>
            <a:ext cx="9144000" cy="51435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C234B"/>
          </a:solidFill>
        </p:spPr>
        <p:txBody>
          <a:bodyPr wrap="square" lIns="0" tIns="0" rIns="0" bIns="0" rtlCol="0"/>
          <a:lstStyle/>
          <a:p>
            <a:endParaRPr sz="2100" dirty="0"/>
          </a:p>
        </p:txBody>
      </p:sp>
      <p:sp>
        <p:nvSpPr>
          <p:cNvPr id="15" name="object 3">
            <a:extLst>
              <a:ext uri="{FF2B5EF4-FFF2-40B4-BE49-F238E27FC236}">
                <a16:creationId xmlns:a16="http://schemas.microsoft.com/office/drawing/2014/main" id="{7A7E4853-92BF-8943-98F7-E8F30CF4C94E}"/>
              </a:ext>
              <a:ext uri="{C183D7F6-B498-43B3-948B-1728B52AA6E4}">
                <adec:decorative xmlns:adec="http://schemas.microsoft.com/office/drawing/2017/decorative" val="1"/>
              </a:ext>
            </a:extLst>
          </p:cNvPr>
          <p:cNvSpPr/>
          <p:nvPr userDrawn="1"/>
        </p:nvSpPr>
        <p:spPr>
          <a:xfrm>
            <a:off x="732659" y="513232"/>
            <a:ext cx="14288" cy="4114800"/>
          </a:xfrm>
          <a:custGeom>
            <a:avLst/>
            <a:gdLst/>
            <a:ahLst/>
            <a:cxnLst/>
            <a:rect l="l" t="t" r="r" b="b"/>
            <a:pathLst>
              <a:path w="28575" h="8229600">
                <a:moveTo>
                  <a:pt x="28574" y="8229599"/>
                </a:moveTo>
                <a:lnTo>
                  <a:pt x="0" y="8229599"/>
                </a:lnTo>
                <a:lnTo>
                  <a:pt x="0" y="0"/>
                </a:lnTo>
                <a:lnTo>
                  <a:pt x="28574" y="0"/>
                </a:lnTo>
                <a:lnTo>
                  <a:pt x="28574" y="8229599"/>
                </a:lnTo>
                <a:close/>
              </a:path>
            </a:pathLst>
          </a:custGeom>
          <a:solidFill>
            <a:schemeClr val="bg1"/>
          </a:solidFill>
          <a:ln>
            <a:solidFill>
              <a:srgbClr val="AB0520"/>
            </a:solidFill>
          </a:ln>
        </p:spPr>
        <p:txBody>
          <a:bodyPr wrap="square" lIns="0" tIns="0" rIns="0" bIns="0" rtlCol="0"/>
          <a:lstStyle/>
          <a:p>
            <a:endParaRPr sz="2100" dirty="0"/>
          </a:p>
        </p:txBody>
      </p:sp>
      <p:sp>
        <p:nvSpPr>
          <p:cNvPr id="17" name="Title 1">
            <a:extLst>
              <a:ext uri="{FF2B5EF4-FFF2-40B4-BE49-F238E27FC236}">
                <a16:creationId xmlns:a16="http://schemas.microsoft.com/office/drawing/2014/main" id="{33D8E40B-5CDD-482B-A8A2-E3EE5E2AA177}"/>
              </a:ext>
            </a:extLst>
          </p:cNvPr>
          <p:cNvSpPr>
            <a:spLocks noGrp="1"/>
          </p:cNvSpPr>
          <p:nvPr>
            <p:ph type="title" hasCustomPrompt="1"/>
          </p:nvPr>
        </p:nvSpPr>
        <p:spPr>
          <a:xfrm>
            <a:off x="5018323" y="1000953"/>
            <a:ext cx="3523099" cy="829858"/>
          </a:xfrm>
        </p:spPr>
        <p:txBody>
          <a:bodyPr anchor="t"/>
          <a:lstStyle>
            <a:lvl1pPr>
              <a:defRPr sz="2800" b="1">
                <a:solidFill>
                  <a:schemeClr val="bg1"/>
                </a:solidFill>
                <a:latin typeface="+mj-lt"/>
                <a:cs typeface="Arial" panose="020B0604020202020204" pitchFamily="34" charset="0"/>
              </a:defRPr>
            </a:lvl1pPr>
          </a:lstStyle>
          <a:p>
            <a:r>
              <a:rPr lang="en-US" dirty="0"/>
              <a:t>Title Goes Here</a:t>
            </a:r>
          </a:p>
        </p:txBody>
      </p:sp>
      <p:sp>
        <p:nvSpPr>
          <p:cNvPr id="22" name="Picture Placeholder 20">
            <a:extLst>
              <a:ext uri="{FF2B5EF4-FFF2-40B4-BE49-F238E27FC236}">
                <a16:creationId xmlns:a16="http://schemas.microsoft.com/office/drawing/2014/main" id="{C53A6308-0DEF-4FBB-9772-50D65F15DCBD}"/>
              </a:ext>
            </a:extLst>
          </p:cNvPr>
          <p:cNvSpPr>
            <a:spLocks noGrp="1"/>
          </p:cNvSpPr>
          <p:nvPr>
            <p:ph type="pic" sz="quarter" idx="12"/>
          </p:nvPr>
        </p:nvSpPr>
        <p:spPr>
          <a:xfrm>
            <a:off x="992215" y="512762"/>
            <a:ext cx="3785616" cy="4096512"/>
          </a:xfrm>
        </p:spPr>
        <p:txBody>
          <a:bodyPr/>
          <a:lstStyle>
            <a:lvl1pPr>
              <a:defRPr>
                <a:solidFill>
                  <a:schemeClr val="bg1"/>
                </a:solidFill>
              </a:defRPr>
            </a:lvl1pPr>
          </a:lstStyle>
          <a:p>
            <a:endParaRPr lang="en-US" dirty="0"/>
          </a:p>
        </p:txBody>
      </p:sp>
      <p:sp>
        <p:nvSpPr>
          <p:cNvPr id="18" name="Text Placeholder 3">
            <a:extLst>
              <a:ext uri="{FF2B5EF4-FFF2-40B4-BE49-F238E27FC236}">
                <a16:creationId xmlns:a16="http://schemas.microsoft.com/office/drawing/2014/main" id="{DF85D7B9-C4E0-4662-8DFA-9A07F0D7495E}"/>
              </a:ext>
            </a:extLst>
          </p:cNvPr>
          <p:cNvSpPr>
            <a:spLocks noGrp="1"/>
          </p:cNvSpPr>
          <p:nvPr>
            <p:ph type="body" sz="quarter" idx="11" hasCustomPrompt="1"/>
          </p:nvPr>
        </p:nvSpPr>
        <p:spPr>
          <a:xfrm>
            <a:off x="5018324" y="1984127"/>
            <a:ext cx="3523100" cy="1328563"/>
          </a:xfrm>
        </p:spPr>
        <p:txBody>
          <a:bodyPr/>
          <a:lstStyle>
            <a:lvl1pPr marL="0" indent="0">
              <a:buFont typeface="Arial" panose="020B0604020202020204" pitchFamily="34" charset="0"/>
              <a:buNone/>
              <a:defRPr>
                <a:solidFill>
                  <a:schemeClr val="bg1"/>
                </a:solidFill>
              </a:defRPr>
            </a:lvl1pPr>
            <a:lvl2pPr marL="514350" indent="-285750">
              <a:buClr>
                <a:srgbClr val="0C234B"/>
              </a:buClr>
              <a:buFont typeface="Arial" panose="020B0604020202020204" pitchFamily="34" charset="0"/>
              <a:buChar char="•"/>
              <a:defRPr>
                <a:solidFill>
                  <a:srgbClr val="0C234B"/>
                </a:solidFill>
              </a:defRPr>
            </a:lvl2pPr>
            <a:lvl3pPr marL="742950" indent="-285750">
              <a:buClr>
                <a:srgbClr val="0C234B"/>
              </a:buClr>
              <a:buFont typeface="Arial" panose="020B0604020202020204" pitchFamily="34" charset="0"/>
              <a:buChar char="•"/>
              <a:defRPr>
                <a:solidFill>
                  <a:srgbClr val="0C234B"/>
                </a:solidFill>
              </a:defRPr>
            </a:lvl3pPr>
            <a:lvl4pPr marL="971550" indent="-285750">
              <a:buClr>
                <a:srgbClr val="0C234B"/>
              </a:buClr>
              <a:buFont typeface="Arial" panose="020B0604020202020204" pitchFamily="34" charset="0"/>
              <a:buChar char="•"/>
              <a:defRPr>
                <a:solidFill>
                  <a:srgbClr val="0C234B"/>
                </a:solidFill>
              </a:defRPr>
            </a:lvl4pPr>
            <a:lvl5pPr marL="1200150" indent="-285750">
              <a:buClr>
                <a:srgbClr val="0C234B"/>
              </a:buClr>
              <a:buFont typeface="Arial" panose="020B0604020202020204" pitchFamily="34" charset="0"/>
              <a:buChar char="•"/>
              <a:defRPr>
                <a:solidFill>
                  <a:srgbClr val="0C234B"/>
                </a:solidFill>
              </a:defRPr>
            </a:lvl5pPr>
          </a:lstStyle>
          <a:p>
            <a:pPr lvl="0"/>
            <a:r>
              <a:rPr lang="en-US" dirty="0"/>
              <a:t>Description</a:t>
            </a:r>
          </a:p>
        </p:txBody>
      </p:sp>
      <p:pic>
        <p:nvPicPr>
          <p:cNvPr id="9" name="Picture 8">
            <a:extLst>
              <a:ext uri="{FF2B5EF4-FFF2-40B4-BE49-F238E27FC236}">
                <a16:creationId xmlns:a16="http://schemas.microsoft.com/office/drawing/2014/main" id="{D7238B92-4D2A-4D8D-8117-7E0626A03FE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7" name="TextBox 6">
            <a:extLst>
              <a:ext uri="{FF2B5EF4-FFF2-40B4-BE49-F238E27FC236}">
                <a16:creationId xmlns:a16="http://schemas.microsoft.com/office/drawing/2014/main" id="{430951A1-6C41-4E6A-886D-1CC98BB84AAF}"/>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1276817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Ideas Right">
    <p:bg>
      <p:bgRef idx="1001">
        <a:schemeClr val="bg1"/>
      </p:bgRef>
    </p:bg>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EE305CF2-3738-8E46-A4CD-EFB5936BA81C}"/>
              </a:ext>
              <a:ext uri="{C183D7F6-B498-43B3-948B-1728B52AA6E4}">
                <adec:decorative xmlns:adec="http://schemas.microsoft.com/office/drawing/2017/decorative" val="1"/>
              </a:ext>
            </a:extLst>
          </p:cNvPr>
          <p:cNvSpPr/>
          <p:nvPr userDrawn="1"/>
        </p:nvSpPr>
        <p:spPr>
          <a:xfrm>
            <a:off x="4572000" y="0"/>
            <a:ext cx="4572000" cy="51435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C234B"/>
          </a:solidFill>
        </p:spPr>
        <p:txBody>
          <a:bodyPr wrap="square" lIns="0" tIns="0" rIns="0" bIns="0" rtlCol="0"/>
          <a:lstStyle/>
          <a:p>
            <a:endParaRPr sz="2100" dirty="0"/>
          </a:p>
        </p:txBody>
      </p:sp>
      <p:sp>
        <p:nvSpPr>
          <p:cNvPr id="9" name="Rectangle 8">
            <a:extLst>
              <a:ext uri="{FF2B5EF4-FFF2-40B4-BE49-F238E27FC236}">
                <a16:creationId xmlns:a16="http://schemas.microsoft.com/office/drawing/2014/main" id="{2C432242-6D23-104C-983C-E3A1DF4292E7}"/>
              </a:ext>
              <a:ext uri="{C183D7F6-B498-43B3-948B-1728B52AA6E4}">
                <adec:decorative xmlns:adec="http://schemas.microsoft.com/office/drawing/2017/decorative" val="1"/>
              </a:ext>
            </a:extLst>
          </p:cNvPr>
          <p:cNvSpPr/>
          <p:nvPr userDrawn="1"/>
        </p:nvSpPr>
        <p:spPr>
          <a:xfrm rot="5400000">
            <a:off x="3430263" y="2447925"/>
            <a:ext cx="2307398" cy="247650"/>
          </a:xfrm>
          <a:prstGeom prst="rect">
            <a:avLst/>
          </a:prstGeom>
          <a:solidFill>
            <a:srgbClr val="AB0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2" name="Title 1">
            <a:extLst>
              <a:ext uri="{FF2B5EF4-FFF2-40B4-BE49-F238E27FC236}">
                <a16:creationId xmlns:a16="http://schemas.microsoft.com/office/drawing/2014/main" id="{AE5C4679-B76D-446E-9CCB-9DAC4D9DBAFC}"/>
              </a:ext>
            </a:extLst>
          </p:cNvPr>
          <p:cNvSpPr>
            <a:spLocks noGrp="1"/>
          </p:cNvSpPr>
          <p:nvPr>
            <p:ph type="title"/>
          </p:nvPr>
        </p:nvSpPr>
        <p:spPr>
          <a:xfrm>
            <a:off x="714194" y="1217646"/>
            <a:ext cx="3146898" cy="2307398"/>
          </a:xfrm>
        </p:spPr>
        <p:txBody>
          <a:bodyPr/>
          <a:lstStyle>
            <a:lvl1pPr>
              <a:defRPr sz="2800" b="1">
                <a:latin typeface="+mj-lt"/>
                <a:cs typeface="Arial" panose="020B0604020202020204" pitchFamily="34" charset="0"/>
              </a:defRPr>
            </a:lvl1pPr>
          </a:lstStyle>
          <a:p>
            <a:r>
              <a:rPr lang="en-US" dirty="0"/>
              <a:t>Click to edit Master title style</a:t>
            </a:r>
          </a:p>
        </p:txBody>
      </p:sp>
      <p:sp>
        <p:nvSpPr>
          <p:cNvPr id="14" name="Text Placeholder 14">
            <a:extLst>
              <a:ext uri="{FF2B5EF4-FFF2-40B4-BE49-F238E27FC236}">
                <a16:creationId xmlns:a16="http://schemas.microsoft.com/office/drawing/2014/main" id="{BDFA61D4-D8FF-4298-93DD-16FDEE7F7B27}"/>
              </a:ext>
            </a:extLst>
          </p:cNvPr>
          <p:cNvSpPr>
            <a:spLocks noGrp="1"/>
          </p:cNvSpPr>
          <p:nvPr>
            <p:ph type="body" sz="quarter" idx="12" hasCustomPrompt="1"/>
          </p:nvPr>
        </p:nvSpPr>
        <p:spPr>
          <a:xfrm>
            <a:off x="5038928" y="523368"/>
            <a:ext cx="2260871" cy="346386"/>
          </a:xfrm>
        </p:spPr>
        <p:txBody>
          <a:bodyPr/>
          <a:lstStyle>
            <a:lvl1pPr marL="0" indent="0">
              <a:buFontTx/>
              <a:buNone/>
              <a:defRPr sz="1800" cap="all" baseline="0">
                <a:solidFill>
                  <a:schemeClr val="bg1"/>
                </a:solidFill>
                <a:latin typeface="+mn-lt"/>
                <a:cs typeface="Times New Roman" panose="02020603050405020304" pitchFamily="18" charset="0"/>
              </a:defRPr>
            </a:lvl1pPr>
            <a:lvl5pPr>
              <a:defRPr/>
            </a:lvl5pPr>
          </a:lstStyle>
          <a:p>
            <a:pPr lvl="0"/>
            <a:r>
              <a:rPr lang="en-US" dirty="0" err="1"/>
              <a:t>SubheaD</a:t>
            </a:r>
            <a:r>
              <a:rPr lang="en-US" dirty="0"/>
              <a:t> Goes Here</a:t>
            </a:r>
          </a:p>
        </p:txBody>
      </p:sp>
      <p:sp>
        <p:nvSpPr>
          <p:cNvPr id="15" name="Text Placeholder 3">
            <a:extLst>
              <a:ext uri="{FF2B5EF4-FFF2-40B4-BE49-F238E27FC236}">
                <a16:creationId xmlns:a16="http://schemas.microsoft.com/office/drawing/2014/main" id="{71A7152A-57B2-4642-8BD7-3236D551DE0A}"/>
              </a:ext>
            </a:extLst>
          </p:cNvPr>
          <p:cNvSpPr>
            <a:spLocks noGrp="1"/>
          </p:cNvSpPr>
          <p:nvPr>
            <p:ph type="body" sz="quarter" idx="15"/>
          </p:nvPr>
        </p:nvSpPr>
        <p:spPr>
          <a:xfrm>
            <a:off x="5038928" y="968375"/>
            <a:ext cx="3390878" cy="1146175"/>
          </a:xfrm>
        </p:spPr>
        <p:txBody>
          <a:bodyPr/>
          <a:lstStyle>
            <a:lvl1pPr>
              <a:defRPr>
                <a:solidFill>
                  <a:schemeClr val="bg1"/>
                </a:solidFill>
              </a:defRPr>
            </a:lvl1pPr>
          </a:lstStyle>
          <a:p>
            <a:pPr lvl="0"/>
            <a:r>
              <a:rPr lang="en-US" dirty="0"/>
              <a:t>Click to edit Master text styles</a:t>
            </a:r>
          </a:p>
        </p:txBody>
      </p:sp>
      <p:sp>
        <p:nvSpPr>
          <p:cNvPr id="16" name="Text Placeholder 14">
            <a:extLst>
              <a:ext uri="{FF2B5EF4-FFF2-40B4-BE49-F238E27FC236}">
                <a16:creationId xmlns:a16="http://schemas.microsoft.com/office/drawing/2014/main" id="{47BD57DE-C61D-4720-98A7-5B813CE737E0}"/>
              </a:ext>
            </a:extLst>
          </p:cNvPr>
          <p:cNvSpPr>
            <a:spLocks noGrp="1"/>
          </p:cNvSpPr>
          <p:nvPr>
            <p:ph type="body" sz="quarter" idx="16" hasCustomPrompt="1"/>
          </p:nvPr>
        </p:nvSpPr>
        <p:spPr>
          <a:xfrm>
            <a:off x="5038928" y="2363479"/>
            <a:ext cx="2260871" cy="346386"/>
          </a:xfrm>
        </p:spPr>
        <p:txBody>
          <a:bodyPr/>
          <a:lstStyle>
            <a:lvl1pPr marL="0" indent="0">
              <a:buFontTx/>
              <a:buNone/>
              <a:defRPr sz="1800" cap="all" baseline="0">
                <a:solidFill>
                  <a:schemeClr val="bg1"/>
                </a:solidFill>
                <a:latin typeface="+mn-lt"/>
                <a:cs typeface="Times New Roman" panose="02020603050405020304" pitchFamily="18" charset="0"/>
              </a:defRPr>
            </a:lvl1pPr>
            <a:lvl5pPr>
              <a:defRPr/>
            </a:lvl5pPr>
          </a:lstStyle>
          <a:p>
            <a:pPr lvl="0"/>
            <a:r>
              <a:rPr lang="en-US" dirty="0" err="1"/>
              <a:t>SubheaD</a:t>
            </a:r>
            <a:r>
              <a:rPr lang="en-US" dirty="0"/>
              <a:t> Goes Here</a:t>
            </a:r>
          </a:p>
        </p:txBody>
      </p:sp>
      <p:sp>
        <p:nvSpPr>
          <p:cNvPr id="17" name="Text Placeholder 3">
            <a:extLst>
              <a:ext uri="{FF2B5EF4-FFF2-40B4-BE49-F238E27FC236}">
                <a16:creationId xmlns:a16="http://schemas.microsoft.com/office/drawing/2014/main" id="{7699377F-85F4-4F4B-A746-2127DC7F901C}"/>
              </a:ext>
            </a:extLst>
          </p:cNvPr>
          <p:cNvSpPr>
            <a:spLocks noGrp="1"/>
          </p:cNvSpPr>
          <p:nvPr>
            <p:ph type="body" sz="quarter" idx="17"/>
          </p:nvPr>
        </p:nvSpPr>
        <p:spPr>
          <a:xfrm>
            <a:off x="5038928" y="2808486"/>
            <a:ext cx="3390878" cy="1146175"/>
          </a:xfrm>
        </p:spPr>
        <p:txBody>
          <a:bodyPr/>
          <a:lstStyle>
            <a:lvl1pPr>
              <a:defRPr>
                <a:solidFill>
                  <a:schemeClr val="bg1"/>
                </a:solidFill>
              </a:defRPr>
            </a:lvl1pPr>
          </a:lstStyle>
          <a:p>
            <a:pPr lvl="0"/>
            <a:r>
              <a:rPr lang="en-US" dirty="0"/>
              <a:t>Click to edit Master text styles</a:t>
            </a:r>
          </a:p>
        </p:txBody>
      </p:sp>
      <p:pic>
        <p:nvPicPr>
          <p:cNvPr id="12" name="Picture 11">
            <a:extLst>
              <a:ext uri="{FF2B5EF4-FFF2-40B4-BE49-F238E27FC236}">
                <a16:creationId xmlns:a16="http://schemas.microsoft.com/office/drawing/2014/main" id="{03B14529-B7A5-4199-894F-E232595AC9C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10" name="TextBox 9">
            <a:extLst>
              <a:ext uri="{FF2B5EF4-FFF2-40B4-BE49-F238E27FC236}">
                <a16:creationId xmlns:a16="http://schemas.microsoft.com/office/drawing/2014/main" id="{B913B0AE-8459-448A-BA1A-E0034A834D9D}"/>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264905349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Ideas Left">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EE305CF2-3738-8E46-A4CD-EFB5936BA81C}"/>
              </a:ext>
              <a:ext uri="{C183D7F6-B498-43B3-948B-1728B52AA6E4}">
                <adec:decorative xmlns:adec="http://schemas.microsoft.com/office/drawing/2017/decorative" val="1"/>
              </a:ext>
            </a:extLst>
          </p:cNvPr>
          <p:cNvSpPr/>
          <p:nvPr userDrawn="1"/>
        </p:nvSpPr>
        <p:spPr>
          <a:xfrm>
            <a:off x="-8308" y="0"/>
            <a:ext cx="4572000" cy="51435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C234B"/>
          </a:solidFill>
        </p:spPr>
        <p:txBody>
          <a:bodyPr wrap="square" lIns="0" tIns="0" rIns="0" bIns="0" rtlCol="0"/>
          <a:lstStyle/>
          <a:p>
            <a:endParaRPr sz="2100" dirty="0"/>
          </a:p>
        </p:txBody>
      </p:sp>
      <p:sp>
        <p:nvSpPr>
          <p:cNvPr id="9" name="Rectangle 8">
            <a:extLst>
              <a:ext uri="{FF2B5EF4-FFF2-40B4-BE49-F238E27FC236}">
                <a16:creationId xmlns:a16="http://schemas.microsoft.com/office/drawing/2014/main" id="{2C432242-6D23-104C-983C-E3A1DF4292E7}"/>
              </a:ext>
              <a:ext uri="{C183D7F6-B498-43B3-948B-1728B52AA6E4}">
                <adec:decorative xmlns:adec="http://schemas.microsoft.com/office/drawing/2017/decorative" val="1"/>
              </a:ext>
            </a:extLst>
          </p:cNvPr>
          <p:cNvSpPr/>
          <p:nvPr userDrawn="1"/>
        </p:nvSpPr>
        <p:spPr>
          <a:xfrm rot="5400000">
            <a:off x="3430263" y="2447925"/>
            <a:ext cx="2307398" cy="247650"/>
          </a:xfrm>
          <a:prstGeom prst="rect">
            <a:avLst/>
          </a:prstGeom>
          <a:solidFill>
            <a:srgbClr val="AB0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2" name="Title 1">
            <a:extLst>
              <a:ext uri="{FF2B5EF4-FFF2-40B4-BE49-F238E27FC236}">
                <a16:creationId xmlns:a16="http://schemas.microsoft.com/office/drawing/2014/main" id="{AE5C4679-B76D-446E-9CCB-9DAC4D9DBAFC}"/>
              </a:ext>
            </a:extLst>
          </p:cNvPr>
          <p:cNvSpPr>
            <a:spLocks noGrp="1"/>
          </p:cNvSpPr>
          <p:nvPr>
            <p:ph type="title"/>
          </p:nvPr>
        </p:nvSpPr>
        <p:spPr>
          <a:xfrm>
            <a:off x="714194" y="1217646"/>
            <a:ext cx="3146898" cy="2307398"/>
          </a:xfrm>
        </p:spPr>
        <p:txBody>
          <a:bodyPr/>
          <a:lstStyle>
            <a:lvl1pPr>
              <a:defRPr sz="3200" b="1">
                <a:solidFill>
                  <a:schemeClr val="bg1"/>
                </a:solidFill>
                <a:latin typeface="+mj-lt"/>
                <a:cs typeface="Arial" panose="020B0604020202020204" pitchFamily="34" charset="0"/>
              </a:defRPr>
            </a:lvl1pPr>
          </a:lstStyle>
          <a:p>
            <a:r>
              <a:rPr lang="en-US" dirty="0"/>
              <a:t>Click to edit Master title style</a:t>
            </a:r>
          </a:p>
        </p:txBody>
      </p:sp>
      <p:sp>
        <p:nvSpPr>
          <p:cNvPr id="14" name="Text Placeholder 14">
            <a:extLst>
              <a:ext uri="{FF2B5EF4-FFF2-40B4-BE49-F238E27FC236}">
                <a16:creationId xmlns:a16="http://schemas.microsoft.com/office/drawing/2014/main" id="{BDFA61D4-D8FF-4298-93DD-16FDEE7F7B27}"/>
              </a:ext>
            </a:extLst>
          </p:cNvPr>
          <p:cNvSpPr>
            <a:spLocks noGrp="1"/>
          </p:cNvSpPr>
          <p:nvPr>
            <p:ph type="body" sz="quarter" idx="12" hasCustomPrompt="1"/>
          </p:nvPr>
        </p:nvSpPr>
        <p:spPr>
          <a:xfrm>
            <a:off x="5038928" y="523368"/>
            <a:ext cx="2260871" cy="346386"/>
          </a:xfrm>
        </p:spPr>
        <p:txBody>
          <a:bodyPr/>
          <a:lstStyle>
            <a:lvl1pPr marL="0" indent="0">
              <a:buFontTx/>
              <a:buNone/>
              <a:defRPr sz="1800" cap="all" baseline="0">
                <a:latin typeface="+mn-lt"/>
                <a:cs typeface="Times New Roman" panose="02020603050405020304" pitchFamily="18" charset="0"/>
              </a:defRPr>
            </a:lvl1pPr>
            <a:lvl5pPr>
              <a:defRPr/>
            </a:lvl5pPr>
          </a:lstStyle>
          <a:p>
            <a:pPr lvl="0"/>
            <a:r>
              <a:rPr lang="en-US" dirty="0" err="1"/>
              <a:t>SubheaD</a:t>
            </a:r>
            <a:r>
              <a:rPr lang="en-US" dirty="0"/>
              <a:t> Goes Here</a:t>
            </a:r>
          </a:p>
        </p:txBody>
      </p:sp>
      <p:sp>
        <p:nvSpPr>
          <p:cNvPr id="15" name="Text Placeholder 3">
            <a:extLst>
              <a:ext uri="{FF2B5EF4-FFF2-40B4-BE49-F238E27FC236}">
                <a16:creationId xmlns:a16="http://schemas.microsoft.com/office/drawing/2014/main" id="{71A7152A-57B2-4642-8BD7-3236D551DE0A}"/>
              </a:ext>
            </a:extLst>
          </p:cNvPr>
          <p:cNvSpPr>
            <a:spLocks noGrp="1"/>
          </p:cNvSpPr>
          <p:nvPr>
            <p:ph type="body" sz="quarter" idx="15"/>
          </p:nvPr>
        </p:nvSpPr>
        <p:spPr>
          <a:xfrm>
            <a:off x="5038928" y="968375"/>
            <a:ext cx="3390878" cy="1146175"/>
          </a:xfrm>
        </p:spPr>
        <p:txBody>
          <a:bodyPr/>
          <a:lstStyle/>
          <a:p>
            <a:pPr lvl="0"/>
            <a:r>
              <a:rPr lang="en-US" dirty="0"/>
              <a:t>Click to edit Master text styles</a:t>
            </a:r>
          </a:p>
        </p:txBody>
      </p:sp>
      <p:sp>
        <p:nvSpPr>
          <p:cNvPr id="16" name="Text Placeholder 14">
            <a:extLst>
              <a:ext uri="{FF2B5EF4-FFF2-40B4-BE49-F238E27FC236}">
                <a16:creationId xmlns:a16="http://schemas.microsoft.com/office/drawing/2014/main" id="{47BD57DE-C61D-4720-98A7-5B813CE737E0}"/>
              </a:ext>
            </a:extLst>
          </p:cNvPr>
          <p:cNvSpPr>
            <a:spLocks noGrp="1"/>
          </p:cNvSpPr>
          <p:nvPr>
            <p:ph type="body" sz="quarter" idx="16" hasCustomPrompt="1"/>
          </p:nvPr>
        </p:nvSpPr>
        <p:spPr>
          <a:xfrm>
            <a:off x="5038928" y="2363479"/>
            <a:ext cx="2260871" cy="346386"/>
          </a:xfrm>
        </p:spPr>
        <p:txBody>
          <a:bodyPr/>
          <a:lstStyle>
            <a:lvl1pPr marL="0" indent="0">
              <a:buFontTx/>
              <a:buNone/>
              <a:defRPr sz="1800" cap="all" baseline="0">
                <a:latin typeface="+mn-lt"/>
                <a:cs typeface="Times New Roman" panose="02020603050405020304" pitchFamily="18" charset="0"/>
              </a:defRPr>
            </a:lvl1pPr>
            <a:lvl5pPr>
              <a:defRPr/>
            </a:lvl5pPr>
          </a:lstStyle>
          <a:p>
            <a:pPr lvl="0"/>
            <a:r>
              <a:rPr lang="en-US" dirty="0" err="1"/>
              <a:t>SubheaD</a:t>
            </a:r>
            <a:r>
              <a:rPr lang="en-US" dirty="0"/>
              <a:t> Goes Here</a:t>
            </a:r>
          </a:p>
        </p:txBody>
      </p:sp>
      <p:sp>
        <p:nvSpPr>
          <p:cNvPr id="17" name="Text Placeholder 3">
            <a:extLst>
              <a:ext uri="{FF2B5EF4-FFF2-40B4-BE49-F238E27FC236}">
                <a16:creationId xmlns:a16="http://schemas.microsoft.com/office/drawing/2014/main" id="{7699377F-85F4-4F4B-A746-2127DC7F901C}"/>
              </a:ext>
            </a:extLst>
          </p:cNvPr>
          <p:cNvSpPr>
            <a:spLocks noGrp="1"/>
          </p:cNvSpPr>
          <p:nvPr>
            <p:ph type="body" sz="quarter" idx="17"/>
          </p:nvPr>
        </p:nvSpPr>
        <p:spPr>
          <a:xfrm>
            <a:off x="5038928" y="2808486"/>
            <a:ext cx="3390878" cy="1146175"/>
          </a:xfrm>
        </p:spPr>
        <p:txBody>
          <a:bodyPr/>
          <a:lstStyle/>
          <a:p>
            <a:pPr lvl="0"/>
            <a:r>
              <a:rPr lang="en-US" dirty="0"/>
              <a:t>Click to edit Master text styles</a:t>
            </a:r>
          </a:p>
        </p:txBody>
      </p:sp>
      <p:pic>
        <p:nvPicPr>
          <p:cNvPr id="11" name="Picture 10">
            <a:extLst>
              <a:ext uri="{FF2B5EF4-FFF2-40B4-BE49-F238E27FC236}">
                <a16:creationId xmlns:a16="http://schemas.microsoft.com/office/drawing/2014/main" id="{8C614973-BDC0-4CB9-BB0C-2E61745AD48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10" name="TextBox 9">
            <a:extLst>
              <a:ext uri="{FF2B5EF4-FFF2-40B4-BE49-F238E27FC236}">
                <a16:creationId xmlns:a16="http://schemas.microsoft.com/office/drawing/2014/main" id="{955D8BF6-356C-4B03-89B8-AE16157C1128}"/>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504987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ld Concept Dark">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7E98F78-1EE8-9C46-B346-E33EA2A7C643}"/>
              </a:ext>
              <a:ext uri="{C183D7F6-B498-43B3-948B-1728B52AA6E4}">
                <adec:decorative xmlns:adec="http://schemas.microsoft.com/office/drawing/2017/decorative" val="1"/>
              </a:ext>
            </a:extLst>
          </p:cNvPr>
          <p:cNvSpPr/>
          <p:nvPr userDrawn="1"/>
        </p:nvSpPr>
        <p:spPr>
          <a:xfrm>
            <a:off x="0" y="0"/>
            <a:ext cx="9144000" cy="51435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2E8EB"/>
          </a:solidFill>
        </p:spPr>
        <p:txBody>
          <a:bodyPr wrap="square" lIns="0" tIns="0" rIns="0" bIns="0" rtlCol="0"/>
          <a:lstStyle/>
          <a:p>
            <a:endParaRPr sz="2100" dirty="0"/>
          </a:p>
        </p:txBody>
      </p:sp>
      <p:sp>
        <p:nvSpPr>
          <p:cNvPr id="12" name="object 8">
            <a:extLst>
              <a:ext uri="{FF2B5EF4-FFF2-40B4-BE49-F238E27FC236}">
                <a16:creationId xmlns:a16="http://schemas.microsoft.com/office/drawing/2014/main" id="{67F30830-0281-CB4A-8A0B-32C54DACCB37}"/>
              </a:ext>
              <a:ext uri="{C183D7F6-B498-43B3-948B-1728B52AA6E4}">
                <adec:decorative xmlns:adec="http://schemas.microsoft.com/office/drawing/2017/decorative" val="1"/>
              </a:ext>
            </a:extLst>
          </p:cNvPr>
          <p:cNvSpPr/>
          <p:nvPr userDrawn="1"/>
        </p:nvSpPr>
        <p:spPr>
          <a:xfrm>
            <a:off x="3507653" y="3494725"/>
            <a:ext cx="4937760" cy="14288"/>
          </a:xfrm>
          <a:custGeom>
            <a:avLst/>
            <a:gdLst/>
            <a:ahLst/>
            <a:cxnLst/>
            <a:rect l="l" t="t" r="r" b="b"/>
            <a:pathLst>
              <a:path w="7200900" h="28575">
                <a:moveTo>
                  <a:pt x="7200899" y="28574"/>
                </a:moveTo>
                <a:lnTo>
                  <a:pt x="0" y="28574"/>
                </a:lnTo>
                <a:lnTo>
                  <a:pt x="0" y="0"/>
                </a:lnTo>
                <a:lnTo>
                  <a:pt x="7200899" y="0"/>
                </a:lnTo>
                <a:lnTo>
                  <a:pt x="7200899" y="28574"/>
                </a:lnTo>
                <a:close/>
              </a:path>
            </a:pathLst>
          </a:custGeom>
          <a:solidFill>
            <a:srgbClr val="AB0420"/>
          </a:solidFill>
        </p:spPr>
        <p:txBody>
          <a:bodyPr wrap="square" lIns="0" tIns="0" rIns="0" bIns="0" rtlCol="0"/>
          <a:lstStyle/>
          <a:p>
            <a:endParaRPr sz="2100" dirty="0"/>
          </a:p>
        </p:txBody>
      </p:sp>
      <p:sp>
        <p:nvSpPr>
          <p:cNvPr id="4" name="Picture Placeholder 3">
            <a:extLst>
              <a:ext uri="{FF2B5EF4-FFF2-40B4-BE49-F238E27FC236}">
                <a16:creationId xmlns:a16="http://schemas.microsoft.com/office/drawing/2014/main" id="{A5ECD14E-A5AB-49DD-9065-1CBBD51F21C9}"/>
              </a:ext>
            </a:extLst>
          </p:cNvPr>
          <p:cNvSpPr>
            <a:spLocks noGrp="1"/>
          </p:cNvSpPr>
          <p:nvPr>
            <p:ph type="pic" sz="quarter" idx="10"/>
          </p:nvPr>
        </p:nvSpPr>
        <p:spPr>
          <a:xfrm>
            <a:off x="464598" y="514350"/>
            <a:ext cx="2276475" cy="4114800"/>
          </a:xfrm>
        </p:spPr>
        <p:txBody>
          <a:bodyPr/>
          <a:lstStyle/>
          <a:p>
            <a:endParaRPr lang="en-US" dirty="0"/>
          </a:p>
        </p:txBody>
      </p:sp>
      <p:sp>
        <p:nvSpPr>
          <p:cNvPr id="2" name="Title 1">
            <a:extLst>
              <a:ext uri="{FF2B5EF4-FFF2-40B4-BE49-F238E27FC236}">
                <a16:creationId xmlns:a16="http://schemas.microsoft.com/office/drawing/2014/main" id="{A12F49E2-EB74-4301-8271-7116682C8A3E}"/>
              </a:ext>
            </a:extLst>
          </p:cNvPr>
          <p:cNvSpPr>
            <a:spLocks noGrp="1"/>
          </p:cNvSpPr>
          <p:nvPr>
            <p:ph type="title" hasCustomPrompt="1"/>
          </p:nvPr>
        </p:nvSpPr>
        <p:spPr>
          <a:xfrm>
            <a:off x="3507652" y="1052276"/>
            <a:ext cx="4950547" cy="2332950"/>
          </a:xfrm>
        </p:spPr>
        <p:txBody>
          <a:bodyPr/>
          <a:lstStyle>
            <a:lvl1pPr>
              <a:defRPr sz="2800" i="1"/>
            </a:lvl1pPr>
          </a:lstStyle>
          <a:p>
            <a:r>
              <a:rPr lang="en-US" dirty="0"/>
              <a:t>“Add a quote or a big concept that you want to highlight in your lecture”</a:t>
            </a:r>
          </a:p>
        </p:txBody>
      </p:sp>
      <p:sp>
        <p:nvSpPr>
          <p:cNvPr id="16" name="Text Placeholder 15">
            <a:extLst>
              <a:ext uri="{FF2B5EF4-FFF2-40B4-BE49-F238E27FC236}">
                <a16:creationId xmlns:a16="http://schemas.microsoft.com/office/drawing/2014/main" id="{1FB7504E-76BE-4248-B6B6-AE7661B7FF1C}"/>
              </a:ext>
            </a:extLst>
          </p:cNvPr>
          <p:cNvSpPr>
            <a:spLocks noGrp="1"/>
          </p:cNvSpPr>
          <p:nvPr>
            <p:ph type="body" sz="quarter" idx="11" hasCustomPrompt="1"/>
          </p:nvPr>
        </p:nvSpPr>
        <p:spPr>
          <a:xfrm>
            <a:off x="3508375" y="3686175"/>
            <a:ext cx="3067050" cy="247650"/>
          </a:xfrm>
        </p:spPr>
        <p:txBody>
          <a:bodyPr/>
          <a:lstStyle>
            <a:lvl1pPr>
              <a:defRPr cap="all" baseline="0"/>
            </a:lvl1pPr>
          </a:lstStyle>
          <a:p>
            <a:pPr lvl="0"/>
            <a:r>
              <a:rPr lang="en-US" dirty="0"/>
              <a:t>Add a Reference</a:t>
            </a:r>
          </a:p>
        </p:txBody>
      </p:sp>
      <p:pic>
        <p:nvPicPr>
          <p:cNvPr id="10" name="Picture 9">
            <a:extLst>
              <a:ext uri="{FF2B5EF4-FFF2-40B4-BE49-F238E27FC236}">
                <a16:creationId xmlns:a16="http://schemas.microsoft.com/office/drawing/2014/main" id="{DB9946E3-4CC6-4B76-A658-02E3215662F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pic>
        <p:nvPicPr>
          <p:cNvPr id="9" name="Picture 8">
            <a:extLst>
              <a:ext uri="{FF2B5EF4-FFF2-40B4-BE49-F238E27FC236}">
                <a16:creationId xmlns:a16="http://schemas.microsoft.com/office/drawing/2014/main" id="{50B863CB-DBB0-4230-A508-083F34E66764}"/>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7999654" y="4279392"/>
            <a:ext cx="917089" cy="704088"/>
          </a:xfrm>
          <a:prstGeom prst="rect">
            <a:avLst/>
          </a:prstGeom>
        </p:spPr>
      </p:pic>
      <p:sp>
        <p:nvSpPr>
          <p:cNvPr id="11" name="TextBox 10">
            <a:extLst>
              <a:ext uri="{FF2B5EF4-FFF2-40B4-BE49-F238E27FC236}">
                <a16:creationId xmlns:a16="http://schemas.microsoft.com/office/drawing/2014/main" id="{1728805B-E224-4B42-8631-AD7BE5E6D306}"/>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568323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ld Concept Light">
    <p:spTree>
      <p:nvGrpSpPr>
        <p:cNvPr id="1" name=""/>
        <p:cNvGrpSpPr/>
        <p:nvPr/>
      </p:nvGrpSpPr>
      <p:grpSpPr>
        <a:xfrm>
          <a:off x="0" y="0"/>
          <a:ext cx="0" cy="0"/>
          <a:chOff x="0" y="0"/>
          <a:chExt cx="0" cy="0"/>
        </a:xfrm>
      </p:grpSpPr>
      <p:sp>
        <p:nvSpPr>
          <p:cNvPr id="12" name="object 8">
            <a:extLst>
              <a:ext uri="{FF2B5EF4-FFF2-40B4-BE49-F238E27FC236}">
                <a16:creationId xmlns:a16="http://schemas.microsoft.com/office/drawing/2014/main" id="{67F30830-0281-CB4A-8A0B-32C54DACCB37}"/>
              </a:ext>
              <a:ext uri="{C183D7F6-B498-43B3-948B-1728B52AA6E4}">
                <adec:decorative xmlns:adec="http://schemas.microsoft.com/office/drawing/2017/decorative" val="1"/>
              </a:ext>
            </a:extLst>
          </p:cNvPr>
          <p:cNvSpPr/>
          <p:nvPr userDrawn="1"/>
        </p:nvSpPr>
        <p:spPr>
          <a:xfrm>
            <a:off x="3507653" y="3494725"/>
            <a:ext cx="4937760" cy="14288"/>
          </a:xfrm>
          <a:custGeom>
            <a:avLst/>
            <a:gdLst/>
            <a:ahLst/>
            <a:cxnLst/>
            <a:rect l="l" t="t" r="r" b="b"/>
            <a:pathLst>
              <a:path w="7200900" h="28575">
                <a:moveTo>
                  <a:pt x="7200899" y="28574"/>
                </a:moveTo>
                <a:lnTo>
                  <a:pt x="0" y="28574"/>
                </a:lnTo>
                <a:lnTo>
                  <a:pt x="0" y="0"/>
                </a:lnTo>
                <a:lnTo>
                  <a:pt x="7200899" y="0"/>
                </a:lnTo>
                <a:lnTo>
                  <a:pt x="7200899" y="28574"/>
                </a:lnTo>
                <a:close/>
              </a:path>
            </a:pathLst>
          </a:custGeom>
          <a:solidFill>
            <a:srgbClr val="AB0420"/>
          </a:solidFill>
        </p:spPr>
        <p:txBody>
          <a:bodyPr wrap="square" lIns="0" tIns="0" rIns="0" bIns="0" rtlCol="0"/>
          <a:lstStyle/>
          <a:p>
            <a:endParaRPr sz="2100" dirty="0"/>
          </a:p>
        </p:txBody>
      </p:sp>
      <p:sp>
        <p:nvSpPr>
          <p:cNvPr id="18" name="Picture Placeholder 3">
            <a:extLst>
              <a:ext uri="{FF2B5EF4-FFF2-40B4-BE49-F238E27FC236}">
                <a16:creationId xmlns:a16="http://schemas.microsoft.com/office/drawing/2014/main" id="{98C39FCF-BDF0-40FD-9D89-15E74753FAEB}"/>
              </a:ext>
            </a:extLst>
          </p:cNvPr>
          <p:cNvSpPr>
            <a:spLocks noGrp="1"/>
          </p:cNvSpPr>
          <p:nvPr>
            <p:ph type="pic" sz="quarter" idx="10"/>
          </p:nvPr>
        </p:nvSpPr>
        <p:spPr>
          <a:xfrm>
            <a:off x="464598" y="514350"/>
            <a:ext cx="2276475" cy="4114800"/>
          </a:xfrm>
        </p:spPr>
        <p:txBody>
          <a:bodyPr/>
          <a:lstStyle/>
          <a:p>
            <a:endParaRPr lang="en-US" dirty="0"/>
          </a:p>
        </p:txBody>
      </p:sp>
      <p:sp>
        <p:nvSpPr>
          <p:cNvPr id="2" name="Title 1">
            <a:extLst>
              <a:ext uri="{FF2B5EF4-FFF2-40B4-BE49-F238E27FC236}">
                <a16:creationId xmlns:a16="http://schemas.microsoft.com/office/drawing/2014/main" id="{A12F49E2-EB74-4301-8271-7116682C8A3E}"/>
              </a:ext>
            </a:extLst>
          </p:cNvPr>
          <p:cNvSpPr>
            <a:spLocks noGrp="1"/>
          </p:cNvSpPr>
          <p:nvPr>
            <p:ph type="title" hasCustomPrompt="1"/>
          </p:nvPr>
        </p:nvSpPr>
        <p:spPr>
          <a:xfrm>
            <a:off x="3507652" y="1052276"/>
            <a:ext cx="4950547" cy="2332950"/>
          </a:xfrm>
        </p:spPr>
        <p:txBody>
          <a:bodyPr/>
          <a:lstStyle>
            <a:lvl1pPr>
              <a:defRPr sz="2800" i="1"/>
            </a:lvl1pPr>
          </a:lstStyle>
          <a:p>
            <a:r>
              <a:rPr lang="en-US" dirty="0"/>
              <a:t>“Add a quote or a big concept that you want to highlight in your lecture”</a:t>
            </a:r>
          </a:p>
        </p:txBody>
      </p:sp>
      <p:sp>
        <p:nvSpPr>
          <p:cNvPr id="16" name="Text Placeholder 15">
            <a:extLst>
              <a:ext uri="{FF2B5EF4-FFF2-40B4-BE49-F238E27FC236}">
                <a16:creationId xmlns:a16="http://schemas.microsoft.com/office/drawing/2014/main" id="{1FB7504E-76BE-4248-B6B6-AE7661B7FF1C}"/>
              </a:ext>
            </a:extLst>
          </p:cNvPr>
          <p:cNvSpPr>
            <a:spLocks noGrp="1"/>
          </p:cNvSpPr>
          <p:nvPr>
            <p:ph type="body" sz="quarter" idx="11" hasCustomPrompt="1"/>
          </p:nvPr>
        </p:nvSpPr>
        <p:spPr>
          <a:xfrm>
            <a:off x="3508375" y="3686175"/>
            <a:ext cx="3067050" cy="247650"/>
          </a:xfrm>
        </p:spPr>
        <p:txBody>
          <a:bodyPr/>
          <a:lstStyle>
            <a:lvl1pPr>
              <a:defRPr cap="all" baseline="0"/>
            </a:lvl1pPr>
          </a:lstStyle>
          <a:p>
            <a:pPr lvl="0"/>
            <a:r>
              <a:rPr lang="en-US" dirty="0"/>
              <a:t>Add a Reference</a:t>
            </a:r>
          </a:p>
        </p:txBody>
      </p:sp>
      <p:pic>
        <p:nvPicPr>
          <p:cNvPr id="8" name="Picture 7">
            <a:extLst>
              <a:ext uri="{FF2B5EF4-FFF2-40B4-BE49-F238E27FC236}">
                <a16:creationId xmlns:a16="http://schemas.microsoft.com/office/drawing/2014/main" id="{A6122581-D4BA-462D-B7A6-566E26CF1C0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7" name="TextBox 6">
            <a:extLst>
              <a:ext uri="{FF2B5EF4-FFF2-40B4-BE49-F238E27FC236}">
                <a16:creationId xmlns:a16="http://schemas.microsoft.com/office/drawing/2014/main" id="{8E938A1E-6CF6-4886-A9E5-4C444A88CE16}"/>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2852088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Picture Dark">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D4FFD09F-8BBB-4F4A-A03E-0EEFA8DA3A6E}"/>
              </a:ext>
              <a:ext uri="{C183D7F6-B498-43B3-948B-1728B52AA6E4}">
                <adec:decorative xmlns:adec="http://schemas.microsoft.com/office/drawing/2017/decorative" val="1"/>
              </a:ext>
            </a:extLst>
          </p:cNvPr>
          <p:cNvSpPr/>
          <p:nvPr/>
        </p:nvSpPr>
        <p:spPr>
          <a:xfrm>
            <a:off x="0" y="0"/>
            <a:ext cx="9144000" cy="51435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2E8EB"/>
          </a:solidFill>
        </p:spPr>
        <p:txBody>
          <a:bodyPr wrap="square" lIns="0" tIns="0" rIns="0" bIns="0" rtlCol="0"/>
          <a:lstStyle/>
          <a:p>
            <a:endParaRPr sz="2100" dirty="0"/>
          </a:p>
        </p:txBody>
      </p:sp>
      <p:sp>
        <p:nvSpPr>
          <p:cNvPr id="22" name="object 9">
            <a:extLst>
              <a:ext uri="{FF2B5EF4-FFF2-40B4-BE49-F238E27FC236}">
                <a16:creationId xmlns:a16="http://schemas.microsoft.com/office/drawing/2014/main" id="{52E66EB2-263D-BA4C-964B-DCF423D7C437}"/>
              </a:ext>
              <a:ext uri="{C183D7F6-B498-43B3-948B-1728B52AA6E4}">
                <adec:decorative xmlns:adec="http://schemas.microsoft.com/office/drawing/2017/decorative" val="1"/>
              </a:ext>
            </a:extLst>
          </p:cNvPr>
          <p:cNvSpPr/>
          <p:nvPr/>
        </p:nvSpPr>
        <p:spPr>
          <a:xfrm>
            <a:off x="8363263" y="416463"/>
            <a:ext cx="22860" cy="4114800"/>
          </a:xfrm>
          <a:custGeom>
            <a:avLst/>
            <a:gdLst/>
            <a:ahLst/>
            <a:cxnLst/>
            <a:rect l="l" t="t" r="r" b="b"/>
            <a:pathLst>
              <a:path w="28575" h="8229600">
                <a:moveTo>
                  <a:pt x="0" y="0"/>
                </a:moveTo>
                <a:lnTo>
                  <a:pt x="28574" y="0"/>
                </a:lnTo>
                <a:lnTo>
                  <a:pt x="28574" y="8229599"/>
                </a:lnTo>
                <a:lnTo>
                  <a:pt x="0" y="8229599"/>
                </a:lnTo>
                <a:lnTo>
                  <a:pt x="0" y="0"/>
                </a:lnTo>
                <a:close/>
              </a:path>
            </a:pathLst>
          </a:custGeom>
          <a:solidFill>
            <a:srgbClr val="AB0420"/>
          </a:solidFill>
        </p:spPr>
        <p:txBody>
          <a:bodyPr wrap="square" lIns="0" tIns="0" rIns="0" bIns="0" rtlCol="0"/>
          <a:lstStyle/>
          <a:p>
            <a:endParaRPr sz="2100" dirty="0"/>
          </a:p>
        </p:txBody>
      </p:sp>
      <p:sp>
        <p:nvSpPr>
          <p:cNvPr id="2" name="Title 1">
            <a:extLst>
              <a:ext uri="{FF2B5EF4-FFF2-40B4-BE49-F238E27FC236}">
                <a16:creationId xmlns:a16="http://schemas.microsoft.com/office/drawing/2014/main" id="{63939BDA-28DD-4208-87C4-93386440B48B}"/>
              </a:ext>
            </a:extLst>
          </p:cNvPr>
          <p:cNvSpPr>
            <a:spLocks noGrp="1"/>
          </p:cNvSpPr>
          <p:nvPr>
            <p:ph type="title" hasCustomPrompt="1"/>
          </p:nvPr>
        </p:nvSpPr>
        <p:spPr>
          <a:xfrm>
            <a:off x="457200" y="295376"/>
            <a:ext cx="3793301" cy="1103313"/>
          </a:xfrm>
        </p:spPr>
        <p:txBody>
          <a:bodyPr/>
          <a:lstStyle>
            <a:lvl1pPr>
              <a:defRPr sz="2800" b="1">
                <a:latin typeface="+mj-lt"/>
                <a:cs typeface="Arial" panose="020B0604020202020204" pitchFamily="34" charset="0"/>
              </a:defRPr>
            </a:lvl1pPr>
          </a:lstStyle>
          <a:p>
            <a:r>
              <a:rPr lang="en-US" dirty="0"/>
              <a:t>Title Goes Here</a:t>
            </a:r>
          </a:p>
        </p:txBody>
      </p:sp>
      <p:sp>
        <p:nvSpPr>
          <p:cNvPr id="11" name="Text Placeholder 14">
            <a:extLst>
              <a:ext uri="{FF2B5EF4-FFF2-40B4-BE49-F238E27FC236}">
                <a16:creationId xmlns:a16="http://schemas.microsoft.com/office/drawing/2014/main" id="{C6912D05-B42B-4961-BFC4-A2F86CEB3814}"/>
              </a:ext>
            </a:extLst>
          </p:cNvPr>
          <p:cNvSpPr>
            <a:spLocks noGrp="1"/>
          </p:cNvSpPr>
          <p:nvPr>
            <p:ph type="body" sz="quarter" idx="12" hasCustomPrompt="1"/>
          </p:nvPr>
        </p:nvSpPr>
        <p:spPr>
          <a:xfrm>
            <a:off x="456376" y="1525218"/>
            <a:ext cx="3167063" cy="349250"/>
          </a:xfrm>
        </p:spPr>
        <p:txBody>
          <a:bodyPr/>
          <a:lstStyle>
            <a:lvl1pPr>
              <a:defRPr sz="1800" cap="all" baseline="0">
                <a:latin typeface="+mn-lt"/>
                <a:cs typeface="Times New Roman" panose="02020603050405020304" pitchFamily="18" charset="0"/>
              </a:defRPr>
            </a:lvl1pPr>
            <a:lvl5pPr>
              <a:defRPr/>
            </a:lvl5pPr>
          </a:lstStyle>
          <a:p>
            <a:pPr lvl="0"/>
            <a:r>
              <a:rPr lang="en-US" dirty="0"/>
              <a:t>Subhead goes here</a:t>
            </a:r>
          </a:p>
        </p:txBody>
      </p:sp>
      <p:sp>
        <p:nvSpPr>
          <p:cNvPr id="10" name="Text Placeholder 3">
            <a:extLst>
              <a:ext uri="{FF2B5EF4-FFF2-40B4-BE49-F238E27FC236}">
                <a16:creationId xmlns:a16="http://schemas.microsoft.com/office/drawing/2014/main" id="{2C30B01C-88F2-4FAD-859B-E87AFDD3B687}"/>
              </a:ext>
            </a:extLst>
          </p:cNvPr>
          <p:cNvSpPr>
            <a:spLocks noGrp="1"/>
          </p:cNvSpPr>
          <p:nvPr>
            <p:ph type="body" sz="quarter" idx="11" hasCustomPrompt="1"/>
          </p:nvPr>
        </p:nvSpPr>
        <p:spPr>
          <a:xfrm>
            <a:off x="456376" y="1996430"/>
            <a:ext cx="3794125" cy="2627043"/>
          </a:xfrm>
        </p:spPr>
        <p:txBody>
          <a:bodyPr/>
          <a:lstStyle>
            <a:lvl1pPr marL="285750" indent="-285750">
              <a:buFont typeface="Arial" panose="020B0604020202020204" pitchFamily="34" charset="0"/>
              <a:buChar char="•"/>
              <a:defRPr>
                <a:solidFill>
                  <a:srgbClr val="0C234B"/>
                </a:solidFill>
              </a:defRPr>
            </a:lvl1pPr>
            <a:lvl2pPr marL="514350" indent="-285750">
              <a:buClr>
                <a:srgbClr val="0C234B"/>
              </a:buClr>
              <a:buFont typeface="Arial" panose="020B0604020202020204" pitchFamily="34" charset="0"/>
              <a:buChar char="•"/>
              <a:defRPr>
                <a:solidFill>
                  <a:srgbClr val="0C234B"/>
                </a:solidFill>
              </a:defRPr>
            </a:lvl2pPr>
            <a:lvl3pPr marL="742950" indent="-285750">
              <a:buClr>
                <a:srgbClr val="0C234B"/>
              </a:buClr>
              <a:buFont typeface="Arial" panose="020B0604020202020204" pitchFamily="34" charset="0"/>
              <a:buChar char="•"/>
              <a:defRPr>
                <a:solidFill>
                  <a:srgbClr val="0C234B"/>
                </a:solidFill>
              </a:defRPr>
            </a:lvl3pPr>
            <a:lvl4pPr marL="971550" indent="-285750">
              <a:buClr>
                <a:srgbClr val="0C234B"/>
              </a:buClr>
              <a:buFont typeface="Arial" panose="020B0604020202020204" pitchFamily="34" charset="0"/>
              <a:buChar char="•"/>
              <a:defRPr>
                <a:solidFill>
                  <a:srgbClr val="0C234B"/>
                </a:solidFill>
              </a:defRPr>
            </a:lvl4pPr>
            <a:lvl5pPr marL="1200150" indent="-285750">
              <a:buClr>
                <a:srgbClr val="0C234B"/>
              </a:buClr>
              <a:buFont typeface="Arial" panose="020B0604020202020204" pitchFamily="34" charset="0"/>
              <a:buChar char="•"/>
              <a:defRPr>
                <a:solidFill>
                  <a:srgbClr val="0C234B"/>
                </a:solidFill>
              </a:defRPr>
            </a:lvl5pPr>
          </a:lstStyle>
          <a:p>
            <a:pPr lvl="0"/>
            <a:r>
              <a:rPr lang="en-US" dirty="0"/>
              <a:t>Fist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7E2594A5-268C-408E-8012-C424DECDEED1}"/>
              </a:ext>
            </a:extLst>
          </p:cNvPr>
          <p:cNvSpPr>
            <a:spLocks noGrp="1"/>
          </p:cNvSpPr>
          <p:nvPr>
            <p:ph type="pic" sz="quarter" idx="15"/>
          </p:nvPr>
        </p:nvSpPr>
        <p:spPr>
          <a:xfrm>
            <a:off x="4893501" y="342794"/>
            <a:ext cx="3081528" cy="2057400"/>
          </a:xfrm>
        </p:spPr>
        <p:txBody>
          <a:bodyPr/>
          <a:lstStyle/>
          <a:p>
            <a:endParaRPr lang="en-US" dirty="0"/>
          </a:p>
        </p:txBody>
      </p:sp>
      <p:sp>
        <p:nvSpPr>
          <p:cNvPr id="21" name="Picture Placeholder 12">
            <a:extLst>
              <a:ext uri="{FF2B5EF4-FFF2-40B4-BE49-F238E27FC236}">
                <a16:creationId xmlns:a16="http://schemas.microsoft.com/office/drawing/2014/main" id="{F8651DD7-63E6-4903-BD12-0592E672FD7F}"/>
              </a:ext>
            </a:extLst>
          </p:cNvPr>
          <p:cNvSpPr>
            <a:spLocks noGrp="1"/>
          </p:cNvSpPr>
          <p:nvPr>
            <p:ph type="pic" sz="quarter" idx="16"/>
          </p:nvPr>
        </p:nvSpPr>
        <p:spPr>
          <a:xfrm>
            <a:off x="4900647" y="2506694"/>
            <a:ext cx="3081528" cy="2057400"/>
          </a:xfrm>
        </p:spPr>
        <p:txBody>
          <a:bodyPr/>
          <a:lstStyle/>
          <a:p>
            <a:endParaRPr lang="en-US" dirty="0"/>
          </a:p>
        </p:txBody>
      </p:sp>
      <p:pic>
        <p:nvPicPr>
          <p:cNvPr id="14" name="Picture 13">
            <a:extLst>
              <a:ext uri="{FF2B5EF4-FFF2-40B4-BE49-F238E27FC236}">
                <a16:creationId xmlns:a16="http://schemas.microsoft.com/office/drawing/2014/main" id="{1F2B0326-EFC3-4F10-B836-18ED819D7DC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12" name="TextBox 11">
            <a:extLst>
              <a:ext uri="{FF2B5EF4-FFF2-40B4-BE49-F238E27FC236}">
                <a16:creationId xmlns:a16="http://schemas.microsoft.com/office/drawing/2014/main" id="{AFA4E7CA-BA68-4FCC-9665-69F551E8C553}"/>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1569760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Picture Light">
    <p:spTree>
      <p:nvGrpSpPr>
        <p:cNvPr id="1" name=""/>
        <p:cNvGrpSpPr/>
        <p:nvPr/>
      </p:nvGrpSpPr>
      <p:grpSpPr>
        <a:xfrm>
          <a:off x="0" y="0"/>
          <a:ext cx="0" cy="0"/>
          <a:chOff x="0" y="0"/>
          <a:chExt cx="0" cy="0"/>
        </a:xfrm>
      </p:grpSpPr>
      <p:sp>
        <p:nvSpPr>
          <p:cNvPr id="22" name="object 9">
            <a:extLst>
              <a:ext uri="{FF2B5EF4-FFF2-40B4-BE49-F238E27FC236}">
                <a16:creationId xmlns:a16="http://schemas.microsoft.com/office/drawing/2014/main" id="{52E66EB2-263D-BA4C-964B-DCF423D7C437}"/>
              </a:ext>
              <a:ext uri="{C183D7F6-B498-43B3-948B-1728B52AA6E4}">
                <adec:decorative xmlns:adec="http://schemas.microsoft.com/office/drawing/2017/decorative" val="1"/>
              </a:ext>
            </a:extLst>
          </p:cNvPr>
          <p:cNvSpPr/>
          <p:nvPr/>
        </p:nvSpPr>
        <p:spPr>
          <a:xfrm>
            <a:off x="8363263" y="416463"/>
            <a:ext cx="22860" cy="4114800"/>
          </a:xfrm>
          <a:custGeom>
            <a:avLst/>
            <a:gdLst/>
            <a:ahLst/>
            <a:cxnLst/>
            <a:rect l="l" t="t" r="r" b="b"/>
            <a:pathLst>
              <a:path w="28575" h="8229600">
                <a:moveTo>
                  <a:pt x="0" y="0"/>
                </a:moveTo>
                <a:lnTo>
                  <a:pt x="28574" y="0"/>
                </a:lnTo>
                <a:lnTo>
                  <a:pt x="28574" y="8229599"/>
                </a:lnTo>
                <a:lnTo>
                  <a:pt x="0" y="8229599"/>
                </a:lnTo>
                <a:lnTo>
                  <a:pt x="0" y="0"/>
                </a:lnTo>
                <a:close/>
              </a:path>
            </a:pathLst>
          </a:custGeom>
          <a:solidFill>
            <a:srgbClr val="AB0420"/>
          </a:solidFill>
        </p:spPr>
        <p:txBody>
          <a:bodyPr wrap="square" lIns="0" tIns="0" rIns="0" bIns="0" rtlCol="0"/>
          <a:lstStyle/>
          <a:p>
            <a:endParaRPr sz="2100" dirty="0"/>
          </a:p>
        </p:txBody>
      </p:sp>
      <p:sp>
        <p:nvSpPr>
          <p:cNvPr id="2" name="Title 1">
            <a:extLst>
              <a:ext uri="{FF2B5EF4-FFF2-40B4-BE49-F238E27FC236}">
                <a16:creationId xmlns:a16="http://schemas.microsoft.com/office/drawing/2014/main" id="{63939BDA-28DD-4208-87C4-93386440B48B}"/>
              </a:ext>
            </a:extLst>
          </p:cNvPr>
          <p:cNvSpPr>
            <a:spLocks noGrp="1"/>
          </p:cNvSpPr>
          <p:nvPr>
            <p:ph type="title" hasCustomPrompt="1"/>
          </p:nvPr>
        </p:nvSpPr>
        <p:spPr>
          <a:xfrm>
            <a:off x="457200" y="295376"/>
            <a:ext cx="3793301" cy="1103313"/>
          </a:xfrm>
        </p:spPr>
        <p:txBody>
          <a:bodyPr/>
          <a:lstStyle>
            <a:lvl1pPr>
              <a:defRPr sz="2800" b="1"/>
            </a:lvl1pPr>
          </a:lstStyle>
          <a:p>
            <a:r>
              <a:rPr lang="en-US" dirty="0"/>
              <a:t>Title Goes Here</a:t>
            </a:r>
          </a:p>
        </p:txBody>
      </p:sp>
      <p:sp>
        <p:nvSpPr>
          <p:cNvPr id="11" name="Text Placeholder 14">
            <a:extLst>
              <a:ext uri="{FF2B5EF4-FFF2-40B4-BE49-F238E27FC236}">
                <a16:creationId xmlns:a16="http://schemas.microsoft.com/office/drawing/2014/main" id="{C6912D05-B42B-4961-BFC4-A2F86CEB3814}"/>
              </a:ext>
            </a:extLst>
          </p:cNvPr>
          <p:cNvSpPr>
            <a:spLocks noGrp="1"/>
          </p:cNvSpPr>
          <p:nvPr>
            <p:ph type="body" sz="quarter" idx="12" hasCustomPrompt="1"/>
          </p:nvPr>
        </p:nvSpPr>
        <p:spPr>
          <a:xfrm>
            <a:off x="456376" y="1525218"/>
            <a:ext cx="3167063" cy="349250"/>
          </a:xfrm>
        </p:spPr>
        <p:txBody>
          <a:bodyPr/>
          <a:lstStyle>
            <a:lvl1pPr>
              <a:defRPr sz="1800" cap="all" baseline="0">
                <a:latin typeface="+mn-lt"/>
                <a:cs typeface="Times New Roman" panose="02020603050405020304" pitchFamily="18" charset="0"/>
              </a:defRPr>
            </a:lvl1pPr>
            <a:lvl5pPr>
              <a:defRPr/>
            </a:lvl5pPr>
          </a:lstStyle>
          <a:p>
            <a:pPr lvl="0"/>
            <a:r>
              <a:rPr lang="en-US" dirty="0"/>
              <a:t>Subhead goes here</a:t>
            </a:r>
          </a:p>
        </p:txBody>
      </p:sp>
      <p:sp>
        <p:nvSpPr>
          <p:cNvPr id="10" name="Text Placeholder 3">
            <a:extLst>
              <a:ext uri="{FF2B5EF4-FFF2-40B4-BE49-F238E27FC236}">
                <a16:creationId xmlns:a16="http://schemas.microsoft.com/office/drawing/2014/main" id="{2C30B01C-88F2-4FAD-859B-E87AFDD3B687}"/>
              </a:ext>
            </a:extLst>
          </p:cNvPr>
          <p:cNvSpPr>
            <a:spLocks noGrp="1"/>
          </p:cNvSpPr>
          <p:nvPr>
            <p:ph type="body" sz="quarter" idx="11" hasCustomPrompt="1"/>
          </p:nvPr>
        </p:nvSpPr>
        <p:spPr>
          <a:xfrm>
            <a:off x="456376" y="1996430"/>
            <a:ext cx="3794125" cy="2627043"/>
          </a:xfrm>
        </p:spPr>
        <p:txBody>
          <a:bodyPr/>
          <a:lstStyle>
            <a:lvl1pPr marL="285750" indent="-285750">
              <a:buFont typeface="Arial" panose="020B0604020202020204" pitchFamily="34" charset="0"/>
              <a:buChar char="•"/>
              <a:defRPr>
                <a:solidFill>
                  <a:srgbClr val="0C234B"/>
                </a:solidFill>
              </a:defRPr>
            </a:lvl1pPr>
            <a:lvl2pPr marL="514350" indent="-285750">
              <a:buClr>
                <a:srgbClr val="0C234B"/>
              </a:buClr>
              <a:buFont typeface="Arial" panose="020B0604020202020204" pitchFamily="34" charset="0"/>
              <a:buChar char="•"/>
              <a:defRPr>
                <a:solidFill>
                  <a:srgbClr val="0C234B"/>
                </a:solidFill>
              </a:defRPr>
            </a:lvl2pPr>
            <a:lvl3pPr marL="742950" indent="-285750">
              <a:buClr>
                <a:srgbClr val="0C234B"/>
              </a:buClr>
              <a:buFont typeface="Arial" panose="020B0604020202020204" pitchFamily="34" charset="0"/>
              <a:buChar char="•"/>
              <a:defRPr>
                <a:solidFill>
                  <a:srgbClr val="0C234B"/>
                </a:solidFill>
              </a:defRPr>
            </a:lvl3pPr>
            <a:lvl4pPr marL="971550" indent="-285750">
              <a:buClr>
                <a:srgbClr val="0C234B"/>
              </a:buClr>
              <a:buFont typeface="Arial" panose="020B0604020202020204" pitchFamily="34" charset="0"/>
              <a:buChar char="•"/>
              <a:defRPr>
                <a:solidFill>
                  <a:srgbClr val="0C234B"/>
                </a:solidFill>
              </a:defRPr>
            </a:lvl4pPr>
            <a:lvl5pPr marL="1200150" indent="-285750">
              <a:buClr>
                <a:srgbClr val="0C234B"/>
              </a:buClr>
              <a:buFont typeface="Arial" panose="020B0604020202020204" pitchFamily="34" charset="0"/>
              <a:buChar char="•"/>
              <a:defRPr>
                <a:solidFill>
                  <a:srgbClr val="0C234B"/>
                </a:solidFill>
              </a:defRPr>
            </a:lvl5pPr>
          </a:lstStyle>
          <a:p>
            <a:pPr lvl="0"/>
            <a:r>
              <a:rPr lang="en-US" dirty="0"/>
              <a:t>Fist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7E2594A5-268C-408E-8012-C424DECDEED1}"/>
              </a:ext>
            </a:extLst>
          </p:cNvPr>
          <p:cNvSpPr>
            <a:spLocks noGrp="1"/>
          </p:cNvSpPr>
          <p:nvPr>
            <p:ph type="pic" sz="quarter" idx="15"/>
          </p:nvPr>
        </p:nvSpPr>
        <p:spPr>
          <a:xfrm>
            <a:off x="4893501" y="342794"/>
            <a:ext cx="3081528" cy="2057400"/>
          </a:xfrm>
        </p:spPr>
        <p:txBody>
          <a:bodyPr/>
          <a:lstStyle/>
          <a:p>
            <a:endParaRPr lang="en-US" dirty="0"/>
          </a:p>
        </p:txBody>
      </p:sp>
      <p:sp>
        <p:nvSpPr>
          <p:cNvPr id="21" name="Picture Placeholder 12">
            <a:extLst>
              <a:ext uri="{FF2B5EF4-FFF2-40B4-BE49-F238E27FC236}">
                <a16:creationId xmlns:a16="http://schemas.microsoft.com/office/drawing/2014/main" id="{F8651DD7-63E6-4903-BD12-0592E672FD7F}"/>
              </a:ext>
            </a:extLst>
          </p:cNvPr>
          <p:cNvSpPr>
            <a:spLocks noGrp="1"/>
          </p:cNvSpPr>
          <p:nvPr>
            <p:ph type="pic" sz="quarter" idx="16"/>
          </p:nvPr>
        </p:nvSpPr>
        <p:spPr>
          <a:xfrm>
            <a:off x="4900647" y="2506694"/>
            <a:ext cx="3081528" cy="2057400"/>
          </a:xfrm>
        </p:spPr>
        <p:txBody>
          <a:bodyPr/>
          <a:lstStyle/>
          <a:p>
            <a:endParaRPr lang="en-US" dirty="0"/>
          </a:p>
        </p:txBody>
      </p:sp>
      <p:pic>
        <p:nvPicPr>
          <p:cNvPr id="14" name="Picture 13">
            <a:extLst>
              <a:ext uri="{FF2B5EF4-FFF2-40B4-BE49-F238E27FC236}">
                <a16:creationId xmlns:a16="http://schemas.microsoft.com/office/drawing/2014/main" id="{0FA87F3C-1845-4294-85C8-02F3C0D594C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9" name="TextBox 8">
            <a:extLst>
              <a:ext uri="{FF2B5EF4-FFF2-40B4-BE49-F238E27FC236}">
                <a16:creationId xmlns:a16="http://schemas.microsoft.com/office/drawing/2014/main" id="{DF277C25-3B7D-40FE-AE71-C22CA10385F6}"/>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6690532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Dark">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D4FFD09F-8BBB-4F4A-A03E-0EEFA8DA3A6E}"/>
              </a:ext>
              <a:ext uri="{C183D7F6-B498-43B3-948B-1728B52AA6E4}">
                <adec:decorative xmlns:adec="http://schemas.microsoft.com/office/drawing/2017/decorative" val="1"/>
              </a:ext>
            </a:extLst>
          </p:cNvPr>
          <p:cNvSpPr/>
          <p:nvPr/>
        </p:nvSpPr>
        <p:spPr>
          <a:xfrm>
            <a:off x="0" y="0"/>
            <a:ext cx="9144000" cy="51435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2E8EB"/>
          </a:solidFill>
        </p:spPr>
        <p:txBody>
          <a:bodyPr wrap="square" lIns="0" tIns="0" rIns="0" bIns="0" rtlCol="0"/>
          <a:lstStyle/>
          <a:p>
            <a:endParaRPr sz="2100" dirty="0"/>
          </a:p>
        </p:txBody>
      </p:sp>
      <p:pic>
        <p:nvPicPr>
          <p:cNvPr id="8" name="Picture 7">
            <a:extLst>
              <a:ext uri="{FF2B5EF4-FFF2-40B4-BE49-F238E27FC236}">
                <a16:creationId xmlns:a16="http://schemas.microsoft.com/office/drawing/2014/main" id="{C4D6C86A-7EF8-4995-B791-F52BAC491EF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pic>
        <p:nvPicPr>
          <p:cNvPr id="2" name="Picture 1">
            <a:extLst>
              <a:ext uri="{FF2B5EF4-FFF2-40B4-BE49-F238E27FC236}">
                <a16:creationId xmlns:a16="http://schemas.microsoft.com/office/drawing/2014/main" id="{A894E458-004D-40AB-9FEC-0F877818BFF6}"/>
              </a:ext>
            </a:extLst>
          </p:cNvPr>
          <p:cNvPicPr>
            <a:picLocks noChangeAspect="1"/>
          </p:cNvPicPr>
          <p:nvPr userDrawn="1"/>
        </p:nvPicPr>
        <p:blipFill>
          <a:blip r:embed="rId3"/>
          <a:stretch>
            <a:fillRect/>
          </a:stretch>
        </p:blipFill>
        <p:spPr>
          <a:xfrm>
            <a:off x="7118742" y="233723"/>
            <a:ext cx="1816765" cy="4858933"/>
          </a:xfrm>
          <a:prstGeom prst="rect">
            <a:avLst/>
          </a:prstGeom>
        </p:spPr>
      </p:pic>
      <p:sp>
        <p:nvSpPr>
          <p:cNvPr id="5" name="TextBox 4">
            <a:extLst>
              <a:ext uri="{FF2B5EF4-FFF2-40B4-BE49-F238E27FC236}">
                <a16:creationId xmlns:a16="http://schemas.microsoft.com/office/drawing/2014/main" id="{354124E1-CD9A-4193-90CB-84D887DD908F}"/>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
        <p:nvSpPr>
          <p:cNvPr id="6" name="Title 1">
            <a:extLst>
              <a:ext uri="{FF2B5EF4-FFF2-40B4-BE49-F238E27FC236}">
                <a16:creationId xmlns:a16="http://schemas.microsoft.com/office/drawing/2014/main" id="{466CA161-D352-4F0F-911E-1773C6600C41}"/>
              </a:ext>
            </a:extLst>
          </p:cNvPr>
          <p:cNvSpPr>
            <a:spLocks noGrp="1"/>
          </p:cNvSpPr>
          <p:nvPr>
            <p:ph type="title" hasCustomPrompt="1"/>
          </p:nvPr>
        </p:nvSpPr>
        <p:spPr>
          <a:xfrm>
            <a:off x="246561" y="272355"/>
            <a:ext cx="6663688" cy="473936"/>
          </a:xfrm>
        </p:spPr>
        <p:txBody>
          <a:bodyPr/>
          <a:lstStyle>
            <a:lvl1pPr>
              <a:defRPr sz="2800" b="1">
                <a:latin typeface="+mj-lt"/>
                <a:cs typeface="Arial" panose="020B0604020202020204" pitchFamily="34" charset="0"/>
              </a:defRPr>
            </a:lvl1pPr>
          </a:lstStyle>
          <a:p>
            <a:r>
              <a:rPr lang="en-US" dirty="0"/>
              <a:t>Title Goes Here</a:t>
            </a:r>
          </a:p>
        </p:txBody>
      </p:sp>
    </p:spTree>
    <p:extLst>
      <p:ext uri="{BB962C8B-B14F-4D97-AF65-F5344CB8AC3E}">
        <p14:creationId xmlns:p14="http://schemas.microsoft.com/office/powerpoint/2010/main" val="442064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9C6AE3-FB74-487A-A448-DF9FBEF8EE3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3" name="TextBox 2">
            <a:extLst>
              <a:ext uri="{FF2B5EF4-FFF2-40B4-BE49-F238E27FC236}">
                <a16:creationId xmlns:a16="http://schemas.microsoft.com/office/drawing/2014/main" id="{E75169CB-6D49-4D00-A9BC-847C02F5D56D}"/>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
        <p:nvSpPr>
          <p:cNvPr id="4" name="Title 1">
            <a:extLst>
              <a:ext uri="{FF2B5EF4-FFF2-40B4-BE49-F238E27FC236}">
                <a16:creationId xmlns:a16="http://schemas.microsoft.com/office/drawing/2014/main" id="{BC468C18-4F5D-4F75-BCB0-00D0E9C15F6D}"/>
              </a:ext>
            </a:extLst>
          </p:cNvPr>
          <p:cNvSpPr>
            <a:spLocks noGrp="1"/>
          </p:cNvSpPr>
          <p:nvPr>
            <p:ph type="title" hasCustomPrompt="1"/>
          </p:nvPr>
        </p:nvSpPr>
        <p:spPr>
          <a:xfrm>
            <a:off x="246561" y="272355"/>
            <a:ext cx="6663688" cy="473936"/>
          </a:xfrm>
        </p:spPr>
        <p:txBody>
          <a:bodyPr/>
          <a:lstStyle>
            <a:lvl1pPr>
              <a:defRPr sz="2800" b="1">
                <a:latin typeface="+mj-lt"/>
                <a:cs typeface="Arial" panose="020B0604020202020204" pitchFamily="34" charset="0"/>
              </a:defRPr>
            </a:lvl1pPr>
          </a:lstStyle>
          <a:p>
            <a:r>
              <a:rPr lang="en-US" dirty="0"/>
              <a:t>Title Goes Here</a:t>
            </a:r>
          </a:p>
        </p:txBody>
      </p:sp>
    </p:spTree>
    <p:extLst>
      <p:ext uri="{BB962C8B-B14F-4D97-AF65-F5344CB8AC3E}">
        <p14:creationId xmlns:p14="http://schemas.microsoft.com/office/powerpoint/2010/main" val="4124555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35" name="object 2">
            <a:extLst>
              <a:ext uri="{FF2B5EF4-FFF2-40B4-BE49-F238E27FC236}">
                <a16:creationId xmlns:a16="http://schemas.microsoft.com/office/drawing/2014/main" id="{B7C7D8D2-C446-5A4B-99DC-B14F0DCA96BA}"/>
              </a:ext>
              <a:ext uri="{C183D7F6-B498-43B3-948B-1728B52AA6E4}">
                <adec:decorative xmlns:adec="http://schemas.microsoft.com/office/drawing/2017/decorative" val="1"/>
              </a:ext>
            </a:extLst>
          </p:cNvPr>
          <p:cNvSpPr/>
          <p:nvPr userDrawn="1"/>
        </p:nvSpPr>
        <p:spPr>
          <a:xfrm>
            <a:off x="-2241" y="0"/>
            <a:ext cx="9144000" cy="399806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2E8EB"/>
          </a:solidFill>
        </p:spPr>
        <p:txBody>
          <a:bodyPr wrap="square" lIns="0" tIns="0" rIns="0" bIns="0" rtlCol="0"/>
          <a:lstStyle/>
          <a:p>
            <a:endParaRPr sz="2100" dirty="0"/>
          </a:p>
        </p:txBody>
      </p:sp>
      <p:grpSp>
        <p:nvGrpSpPr>
          <p:cNvPr id="37" name="Group 36">
            <a:extLst>
              <a:ext uri="{FF2B5EF4-FFF2-40B4-BE49-F238E27FC236}">
                <a16:creationId xmlns:a16="http://schemas.microsoft.com/office/drawing/2014/main" id="{AE685FBF-2BCE-B549-BA09-F031EF8ACA99}"/>
              </a:ext>
              <a:ext uri="{C183D7F6-B498-43B3-948B-1728B52AA6E4}">
                <adec:decorative xmlns:adec="http://schemas.microsoft.com/office/drawing/2017/decorative" val="1"/>
              </a:ext>
            </a:extLst>
          </p:cNvPr>
          <p:cNvGrpSpPr/>
          <p:nvPr userDrawn="1"/>
        </p:nvGrpSpPr>
        <p:grpSpPr>
          <a:xfrm rot="10800000">
            <a:off x="436702" y="4411586"/>
            <a:ext cx="1527309" cy="36909"/>
            <a:chOff x="9759603" y="5883440"/>
            <a:chExt cx="3054617" cy="73818"/>
          </a:xfrm>
        </p:grpSpPr>
        <p:pic>
          <p:nvPicPr>
            <p:cNvPr id="38" name="object 10">
              <a:extLst>
                <a:ext uri="{FF2B5EF4-FFF2-40B4-BE49-F238E27FC236}">
                  <a16:creationId xmlns:a16="http://schemas.microsoft.com/office/drawing/2014/main" id="{77E5EFED-C334-5348-B195-101710A90CE6}"/>
                </a:ext>
              </a:extLst>
            </p:cNvPr>
            <p:cNvPicPr/>
            <p:nvPr/>
          </p:nvPicPr>
          <p:blipFill>
            <a:blip r:embed="rId2" cstate="print"/>
            <a:stretch>
              <a:fillRect/>
            </a:stretch>
          </p:blipFill>
          <p:spPr>
            <a:xfrm>
              <a:off x="9759603" y="5883440"/>
              <a:ext cx="74502" cy="73818"/>
            </a:xfrm>
            <a:prstGeom prst="rect">
              <a:avLst/>
            </a:prstGeom>
          </p:spPr>
        </p:pic>
        <p:pic>
          <p:nvPicPr>
            <p:cNvPr id="39" name="object 11">
              <a:extLst>
                <a:ext uri="{FF2B5EF4-FFF2-40B4-BE49-F238E27FC236}">
                  <a16:creationId xmlns:a16="http://schemas.microsoft.com/office/drawing/2014/main" id="{FAB9D9A9-7F38-3B4C-A7E6-008F0C8A3452}"/>
                </a:ext>
              </a:extLst>
            </p:cNvPr>
            <p:cNvPicPr/>
            <p:nvPr/>
          </p:nvPicPr>
          <p:blipFill>
            <a:blip r:embed="rId3" cstate="print"/>
            <a:stretch>
              <a:fillRect/>
            </a:stretch>
          </p:blipFill>
          <p:spPr>
            <a:xfrm>
              <a:off x="9908609" y="5883440"/>
              <a:ext cx="74502" cy="73818"/>
            </a:xfrm>
            <a:prstGeom prst="rect">
              <a:avLst/>
            </a:prstGeom>
          </p:spPr>
        </p:pic>
        <p:pic>
          <p:nvPicPr>
            <p:cNvPr id="40" name="object 12">
              <a:extLst>
                <a:ext uri="{FF2B5EF4-FFF2-40B4-BE49-F238E27FC236}">
                  <a16:creationId xmlns:a16="http://schemas.microsoft.com/office/drawing/2014/main" id="{22B42B0D-334F-2F40-B84F-1BD121964A3B}"/>
                </a:ext>
              </a:extLst>
            </p:cNvPr>
            <p:cNvPicPr/>
            <p:nvPr/>
          </p:nvPicPr>
          <p:blipFill>
            <a:blip r:embed="rId3" cstate="print"/>
            <a:stretch>
              <a:fillRect/>
            </a:stretch>
          </p:blipFill>
          <p:spPr>
            <a:xfrm>
              <a:off x="10057615" y="5883440"/>
              <a:ext cx="74502" cy="73818"/>
            </a:xfrm>
            <a:prstGeom prst="rect">
              <a:avLst/>
            </a:prstGeom>
          </p:spPr>
        </p:pic>
        <p:pic>
          <p:nvPicPr>
            <p:cNvPr id="41" name="object 13">
              <a:extLst>
                <a:ext uri="{FF2B5EF4-FFF2-40B4-BE49-F238E27FC236}">
                  <a16:creationId xmlns:a16="http://schemas.microsoft.com/office/drawing/2014/main" id="{B4A746E3-8FC4-D548-A54A-DECF26A9B563}"/>
                </a:ext>
              </a:extLst>
            </p:cNvPr>
            <p:cNvPicPr/>
            <p:nvPr/>
          </p:nvPicPr>
          <p:blipFill>
            <a:blip r:embed="rId2" cstate="print"/>
            <a:stretch>
              <a:fillRect/>
            </a:stretch>
          </p:blipFill>
          <p:spPr>
            <a:xfrm>
              <a:off x="10206621" y="5883440"/>
              <a:ext cx="74502" cy="73818"/>
            </a:xfrm>
            <a:prstGeom prst="rect">
              <a:avLst/>
            </a:prstGeom>
          </p:spPr>
        </p:pic>
        <p:pic>
          <p:nvPicPr>
            <p:cNvPr id="42" name="object 14">
              <a:extLst>
                <a:ext uri="{FF2B5EF4-FFF2-40B4-BE49-F238E27FC236}">
                  <a16:creationId xmlns:a16="http://schemas.microsoft.com/office/drawing/2014/main" id="{39544134-CBCF-7F49-8BB4-E034D2848366}"/>
                </a:ext>
              </a:extLst>
            </p:cNvPr>
            <p:cNvPicPr/>
            <p:nvPr/>
          </p:nvPicPr>
          <p:blipFill>
            <a:blip r:embed="rId2" cstate="print"/>
            <a:stretch>
              <a:fillRect/>
            </a:stretch>
          </p:blipFill>
          <p:spPr>
            <a:xfrm>
              <a:off x="10355626" y="5883440"/>
              <a:ext cx="74502" cy="73818"/>
            </a:xfrm>
            <a:prstGeom prst="rect">
              <a:avLst/>
            </a:prstGeom>
          </p:spPr>
        </p:pic>
        <p:pic>
          <p:nvPicPr>
            <p:cNvPr id="43" name="object 15">
              <a:extLst>
                <a:ext uri="{FF2B5EF4-FFF2-40B4-BE49-F238E27FC236}">
                  <a16:creationId xmlns:a16="http://schemas.microsoft.com/office/drawing/2014/main" id="{77E4E128-5E53-4E45-9186-7F2CB15E9C0A}"/>
                </a:ext>
              </a:extLst>
            </p:cNvPr>
            <p:cNvPicPr/>
            <p:nvPr/>
          </p:nvPicPr>
          <p:blipFill>
            <a:blip r:embed="rId3" cstate="print"/>
            <a:stretch>
              <a:fillRect/>
            </a:stretch>
          </p:blipFill>
          <p:spPr>
            <a:xfrm>
              <a:off x="10504632" y="5883440"/>
              <a:ext cx="74502" cy="73818"/>
            </a:xfrm>
            <a:prstGeom prst="rect">
              <a:avLst/>
            </a:prstGeom>
          </p:spPr>
        </p:pic>
        <p:pic>
          <p:nvPicPr>
            <p:cNvPr id="44" name="object 16">
              <a:extLst>
                <a:ext uri="{FF2B5EF4-FFF2-40B4-BE49-F238E27FC236}">
                  <a16:creationId xmlns:a16="http://schemas.microsoft.com/office/drawing/2014/main" id="{EA314DE2-F2A2-9C49-A823-AB44F564CAE0}"/>
                </a:ext>
              </a:extLst>
            </p:cNvPr>
            <p:cNvPicPr/>
            <p:nvPr/>
          </p:nvPicPr>
          <p:blipFill>
            <a:blip r:embed="rId2" cstate="print"/>
            <a:stretch>
              <a:fillRect/>
            </a:stretch>
          </p:blipFill>
          <p:spPr>
            <a:xfrm>
              <a:off x="10653638" y="5883440"/>
              <a:ext cx="74502" cy="73818"/>
            </a:xfrm>
            <a:prstGeom prst="rect">
              <a:avLst/>
            </a:prstGeom>
          </p:spPr>
        </p:pic>
        <p:pic>
          <p:nvPicPr>
            <p:cNvPr id="45" name="object 17">
              <a:extLst>
                <a:ext uri="{FF2B5EF4-FFF2-40B4-BE49-F238E27FC236}">
                  <a16:creationId xmlns:a16="http://schemas.microsoft.com/office/drawing/2014/main" id="{481C9080-D246-CC4D-AC19-4516830A987C}"/>
                </a:ext>
              </a:extLst>
            </p:cNvPr>
            <p:cNvPicPr/>
            <p:nvPr/>
          </p:nvPicPr>
          <p:blipFill>
            <a:blip r:embed="rId2" cstate="print"/>
            <a:stretch>
              <a:fillRect/>
            </a:stretch>
          </p:blipFill>
          <p:spPr>
            <a:xfrm>
              <a:off x="10802643" y="5883440"/>
              <a:ext cx="74502" cy="73818"/>
            </a:xfrm>
            <a:prstGeom prst="rect">
              <a:avLst/>
            </a:prstGeom>
          </p:spPr>
        </p:pic>
        <p:pic>
          <p:nvPicPr>
            <p:cNvPr id="46" name="object 18">
              <a:extLst>
                <a:ext uri="{FF2B5EF4-FFF2-40B4-BE49-F238E27FC236}">
                  <a16:creationId xmlns:a16="http://schemas.microsoft.com/office/drawing/2014/main" id="{B91AF3CB-3006-CF4D-9B35-B8E73724E6AE}"/>
                </a:ext>
              </a:extLst>
            </p:cNvPr>
            <p:cNvPicPr/>
            <p:nvPr/>
          </p:nvPicPr>
          <p:blipFill>
            <a:blip r:embed="rId3" cstate="print"/>
            <a:stretch>
              <a:fillRect/>
            </a:stretch>
          </p:blipFill>
          <p:spPr>
            <a:xfrm>
              <a:off x="10951649" y="5883440"/>
              <a:ext cx="74502" cy="73818"/>
            </a:xfrm>
            <a:prstGeom prst="rect">
              <a:avLst/>
            </a:prstGeom>
          </p:spPr>
        </p:pic>
        <p:pic>
          <p:nvPicPr>
            <p:cNvPr id="47" name="object 19">
              <a:extLst>
                <a:ext uri="{FF2B5EF4-FFF2-40B4-BE49-F238E27FC236}">
                  <a16:creationId xmlns:a16="http://schemas.microsoft.com/office/drawing/2014/main" id="{6D9B3E06-0041-3749-8026-5D04ABB27C55}"/>
                </a:ext>
              </a:extLst>
            </p:cNvPr>
            <p:cNvPicPr/>
            <p:nvPr/>
          </p:nvPicPr>
          <p:blipFill>
            <a:blip r:embed="rId3" cstate="print"/>
            <a:stretch>
              <a:fillRect/>
            </a:stretch>
          </p:blipFill>
          <p:spPr>
            <a:xfrm>
              <a:off x="11100654" y="5883440"/>
              <a:ext cx="74502" cy="73818"/>
            </a:xfrm>
            <a:prstGeom prst="rect">
              <a:avLst/>
            </a:prstGeom>
          </p:spPr>
        </p:pic>
        <p:pic>
          <p:nvPicPr>
            <p:cNvPr id="48" name="object 20">
              <a:extLst>
                <a:ext uri="{FF2B5EF4-FFF2-40B4-BE49-F238E27FC236}">
                  <a16:creationId xmlns:a16="http://schemas.microsoft.com/office/drawing/2014/main" id="{FBB1329A-4AAA-B24E-A552-4416DD548161}"/>
                </a:ext>
              </a:extLst>
            </p:cNvPr>
            <p:cNvPicPr/>
            <p:nvPr/>
          </p:nvPicPr>
          <p:blipFill>
            <a:blip r:embed="rId2" cstate="print"/>
            <a:stretch>
              <a:fillRect/>
            </a:stretch>
          </p:blipFill>
          <p:spPr>
            <a:xfrm>
              <a:off x="11249660" y="5883440"/>
              <a:ext cx="74502" cy="73818"/>
            </a:xfrm>
            <a:prstGeom prst="rect">
              <a:avLst/>
            </a:prstGeom>
          </p:spPr>
        </p:pic>
        <p:pic>
          <p:nvPicPr>
            <p:cNvPr id="49" name="object 21">
              <a:extLst>
                <a:ext uri="{FF2B5EF4-FFF2-40B4-BE49-F238E27FC236}">
                  <a16:creationId xmlns:a16="http://schemas.microsoft.com/office/drawing/2014/main" id="{03B8B288-0AD1-2946-A4FD-7C97BC89A2DA}"/>
                </a:ext>
              </a:extLst>
            </p:cNvPr>
            <p:cNvPicPr/>
            <p:nvPr/>
          </p:nvPicPr>
          <p:blipFill>
            <a:blip r:embed="rId2" cstate="print"/>
            <a:stretch>
              <a:fillRect/>
            </a:stretch>
          </p:blipFill>
          <p:spPr>
            <a:xfrm>
              <a:off x="11398666" y="5883440"/>
              <a:ext cx="74502" cy="73818"/>
            </a:xfrm>
            <a:prstGeom prst="rect">
              <a:avLst/>
            </a:prstGeom>
          </p:spPr>
        </p:pic>
        <p:pic>
          <p:nvPicPr>
            <p:cNvPr id="50" name="object 22">
              <a:extLst>
                <a:ext uri="{FF2B5EF4-FFF2-40B4-BE49-F238E27FC236}">
                  <a16:creationId xmlns:a16="http://schemas.microsoft.com/office/drawing/2014/main" id="{0175A97A-3772-4145-B23A-BB3AB2F4C7BB}"/>
                </a:ext>
              </a:extLst>
            </p:cNvPr>
            <p:cNvPicPr/>
            <p:nvPr/>
          </p:nvPicPr>
          <p:blipFill>
            <a:blip r:embed="rId3" cstate="print"/>
            <a:stretch>
              <a:fillRect/>
            </a:stretch>
          </p:blipFill>
          <p:spPr>
            <a:xfrm>
              <a:off x="11547671" y="5883440"/>
              <a:ext cx="74502" cy="73818"/>
            </a:xfrm>
            <a:prstGeom prst="rect">
              <a:avLst/>
            </a:prstGeom>
          </p:spPr>
        </p:pic>
        <p:pic>
          <p:nvPicPr>
            <p:cNvPr id="51" name="object 23">
              <a:extLst>
                <a:ext uri="{FF2B5EF4-FFF2-40B4-BE49-F238E27FC236}">
                  <a16:creationId xmlns:a16="http://schemas.microsoft.com/office/drawing/2014/main" id="{F5D5E73B-4EB9-0F4E-8F34-1560737FF9A0}"/>
                </a:ext>
              </a:extLst>
            </p:cNvPr>
            <p:cNvPicPr/>
            <p:nvPr/>
          </p:nvPicPr>
          <p:blipFill>
            <a:blip r:embed="rId2" cstate="print"/>
            <a:stretch>
              <a:fillRect/>
            </a:stretch>
          </p:blipFill>
          <p:spPr>
            <a:xfrm>
              <a:off x="11696677" y="5883440"/>
              <a:ext cx="74502" cy="73818"/>
            </a:xfrm>
            <a:prstGeom prst="rect">
              <a:avLst/>
            </a:prstGeom>
          </p:spPr>
        </p:pic>
        <p:pic>
          <p:nvPicPr>
            <p:cNvPr id="52" name="object 24">
              <a:extLst>
                <a:ext uri="{FF2B5EF4-FFF2-40B4-BE49-F238E27FC236}">
                  <a16:creationId xmlns:a16="http://schemas.microsoft.com/office/drawing/2014/main" id="{2D1C41DC-EECA-8B49-97A6-D829EF258067}"/>
                </a:ext>
              </a:extLst>
            </p:cNvPr>
            <p:cNvPicPr/>
            <p:nvPr/>
          </p:nvPicPr>
          <p:blipFill>
            <a:blip r:embed="rId2" cstate="print"/>
            <a:stretch>
              <a:fillRect/>
            </a:stretch>
          </p:blipFill>
          <p:spPr>
            <a:xfrm>
              <a:off x="11845683" y="5883440"/>
              <a:ext cx="74502" cy="73818"/>
            </a:xfrm>
            <a:prstGeom prst="rect">
              <a:avLst/>
            </a:prstGeom>
          </p:spPr>
        </p:pic>
        <p:pic>
          <p:nvPicPr>
            <p:cNvPr id="53" name="object 25">
              <a:extLst>
                <a:ext uri="{FF2B5EF4-FFF2-40B4-BE49-F238E27FC236}">
                  <a16:creationId xmlns:a16="http://schemas.microsoft.com/office/drawing/2014/main" id="{1F96471A-62BC-8B4F-B45C-5EAAFE29819C}"/>
                </a:ext>
              </a:extLst>
            </p:cNvPr>
            <p:cNvPicPr/>
            <p:nvPr/>
          </p:nvPicPr>
          <p:blipFill>
            <a:blip r:embed="rId3" cstate="print"/>
            <a:stretch>
              <a:fillRect/>
            </a:stretch>
          </p:blipFill>
          <p:spPr>
            <a:xfrm>
              <a:off x="11994688" y="5883440"/>
              <a:ext cx="74503" cy="73818"/>
            </a:xfrm>
            <a:prstGeom prst="rect">
              <a:avLst/>
            </a:prstGeom>
          </p:spPr>
        </p:pic>
        <p:pic>
          <p:nvPicPr>
            <p:cNvPr id="54" name="object 26">
              <a:extLst>
                <a:ext uri="{FF2B5EF4-FFF2-40B4-BE49-F238E27FC236}">
                  <a16:creationId xmlns:a16="http://schemas.microsoft.com/office/drawing/2014/main" id="{56B466DF-F1E8-5C4D-BA97-A5515A44E4C8}"/>
                </a:ext>
              </a:extLst>
            </p:cNvPr>
            <p:cNvPicPr/>
            <p:nvPr/>
          </p:nvPicPr>
          <p:blipFill>
            <a:blip r:embed="rId2" cstate="print"/>
            <a:stretch>
              <a:fillRect/>
            </a:stretch>
          </p:blipFill>
          <p:spPr>
            <a:xfrm>
              <a:off x="12143695" y="5883440"/>
              <a:ext cx="74503" cy="73818"/>
            </a:xfrm>
            <a:prstGeom prst="rect">
              <a:avLst/>
            </a:prstGeom>
          </p:spPr>
        </p:pic>
        <p:pic>
          <p:nvPicPr>
            <p:cNvPr id="55" name="object 27">
              <a:extLst>
                <a:ext uri="{FF2B5EF4-FFF2-40B4-BE49-F238E27FC236}">
                  <a16:creationId xmlns:a16="http://schemas.microsoft.com/office/drawing/2014/main" id="{633A8674-34DA-1749-A604-A3B2A3525816}"/>
                </a:ext>
              </a:extLst>
            </p:cNvPr>
            <p:cNvPicPr/>
            <p:nvPr/>
          </p:nvPicPr>
          <p:blipFill>
            <a:blip r:embed="rId2" cstate="print"/>
            <a:stretch>
              <a:fillRect/>
            </a:stretch>
          </p:blipFill>
          <p:spPr>
            <a:xfrm>
              <a:off x="12292700" y="5883440"/>
              <a:ext cx="74503" cy="73818"/>
            </a:xfrm>
            <a:prstGeom prst="rect">
              <a:avLst/>
            </a:prstGeom>
          </p:spPr>
        </p:pic>
        <p:pic>
          <p:nvPicPr>
            <p:cNvPr id="56" name="object 28">
              <a:extLst>
                <a:ext uri="{FF2B5EF4-FFF2-40B4-BE49-F238E27FC236}">
                  <a16:creationId xmlns:a16="http://schemas.microsoft.com/office/drawing/2014/main" id="{32A8830D-76A4-C447-B83F-496D1A6BF335}"/>
                </a:ext>
              </a:extLst>
            </p:cNvPr>
            <p:cNvPicPr/>
            <p:nvPr/>
          </p:nvPicPr>
          <p:blipFill>
            <a:blip r:embed="rId2" cstate="print"/>
            <a:stretch>
              <a:fillRect/>
            </a:stretch>
          </p:blipFill>
          <p:spPr>
            <a:xfrm>
              <a:off x="12441706" y="5883440"/>
              <a:ext cx="74503" cy="73818"/>
            </a:xfrm>
            <a:prstGeom prst="rect">
              <a:avLst/>
            </a:prstGeom>
          </p:spPr>
        </p:pic>
        <p:pic>
          <p:nvPicPr>
            <p:cNvPr id="57" name="object 29">
              <a:extLst>
                <a:ext uri="{FF2B5EF4-FFF2-40B4-BE49-F238E27FC236}">
                  <a16:creationId xmlns:a16="http://schemas.microsoft.com/office/drawing/2014/main" id="{C469B417-342D-9348-AED3-498632843ADA}"/>
                </a:ext>
              </a:extLst>
            </p:cNvPr>
            <p:cNvPicPr/>
            <p:nvPr/>
          </p:nvPicPr>
          <p:blipFill>
            <a:blip r:embed="rId3" cstate="print"/>
            <a:stretch>
              <a:fillRect/>
            </a:stretch>
          </p:blipFill>
          <p:spPr>
            <a:xfrm>
              <a:off x="12590712" y="5883440"/>
              <a:ext cx="74503" cy="73818"/>
            </a:xfrm>
            <a:prstGeom prst="rect">
              <a:avLst/>
            </a:prstGeom>
          </p:spPr>
        </p:pic>
        <p:pic>
          <p:nvPicPr>
            <p:cNvPr id="58" name="object 30">
              <a:extLst>
                <a:ext uri="{FF2B5EF4-FFF2-40B4-BE49-F238E27FC236}">
                  <a16:creationId xmlns:a16="http://schemas.microsoft.com/office/drawing/2014/main" id="{EA6C1853-D361-874D-AD9F-02AE3A4D2C4B}"/>
                </a:ext>
              </a:extLst>
            </p:cNvPr>
            <p:cNvPicPr/>
            <p:nvPr/>
          </p:nvPicPr>
          <p:blipFill>
            <a:blip r:embed="rId2" cstate="print"/>
            <a:stretch>
              <a:fillRect/>
            </a:stretch>
          </p:blipFill>
          <p:spPr>
            <a:xfrm>
              <a:off x="12739717" y="5883440"/>
              <a:ext cx="74503" cy="73818"/>
            </a:xfrm>
            <a:prstGeom prst="rect">
              <a:avLst/>
            </a:prstGeom>
          </p:spPr>
        </p:pic>
      </p:grpSp>
      <p:sp>
        <p:nvSpPr>
          <p:cNvPr id="6" name="Title 5">
            <a:extLst>
              <a:ext uri="{FF2B5EF4-FFF2-40B4-BE49-F238E27FC236}">
                <a16:creationId xmlns:a16="http://schemas.microsoft.com/office/drawing/2014/main" id="{0B06616A-1FB1-4375-9C02-1889BA49B3EA}"/>
              </a:ext>
            </a:extLst>
          </p:cNvPr>
          <p:cNvSpPr>
            <a:spLocks noGrp="1"/>
          </p:cNvSpPr>
          <p:nvPr>
            <p:ph type="title" hasCustomPrompt="1"/>
          </p:nvPr>
        </p:nvSpPr>
        <p:spPr>
          <a:xfrm>
            <a:off x="484511" y="2671020"/>
            <a:ext cx="7772400" cy="1103313"/>
          </a:xfrm>
        </p:spPr>
        <p:txBody>
          <a:bodyPr/>
          <a:lstStyle>
            <a:lvl1pPr>
              <a:defRPr sz="3600">
                <a:solidFill>
                  <a:srgbClr val="0C234B"/>
                </a:solidFill>
                <a:latin typeface="+mj-lt"/>
                <a:cs typeface="Arial" panose="020B0604020202020204" pitchFamily="34" charset="0"/>
              </a:defRPr>
            </a:lvl1pPr>
          </a:lstStyle>
          <a:p>
            <a:r>
              <a:rPr lang="en-US" dirty="0"/>
              <a:t>Section Title</a:t>
            </a:r>
          </a:p>
        </p:txBody>
      </p:sp>
      <p:pic>
        <p:nvPicPr>
          <p:cNvPr id="28" name="Picture 27">
            <a:extLst>
              <a:ext uri="{FF2B5EF4-FFF2-40B4-BE49-F238E27FC236}">
                <a16:creationId xmlns:a16="http://schemas.microsoft.com/office/drawing/2014/main" id="{AF0DE18A-C456-4DB6-A62C-ECB74329EEC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251960" y="4823460"/>
            <a:ext cx="640080" cy="320040"/>
          </a:xfrm>
          <a:prstGeom prst="rect">
            <a:avLst/>
          </a:prstGeom>
        </p:spPr>
      </p:pic>
      <p:sp>
        <p:nvSpPr>
          <p:cNvPr id="27" name="TextBox 26">
            <a:extLst>
              <a:ext uri="{FF2B5EF4-FFF2-40B4-BE49-F238E27FC236}">
                <a16:creationId xmlns:a16="http://schemas.microsoft.com/office/drawing/2014/main" id="{966699A7-AC28-44ED-8966-4E525EA306F2}"/>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2595352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ulleted Slide">
    <p:spTree>
      <p:nvGrpSpPr>
        <p:cNvPr id="1" name=""/>
        <p:cNvGrpSpPr/>
        <p:nvPr/>
      </p:nvGrpSpPr>
      <p:grpSpPr>
        <a:xfrm>
          <a:off x="0" y="0"/>
          <a:ext cx="0" cy="0"/>
          <a:chOff x="0" y="0"/>
          <a:chExt cx="0" cy="0"/>
        </a:xfrm>
      </p:grpSpPr>
      <p:pic>
        <p:nvPicPr>
          <p:cNvPr id="476" name="image7.png" descr="triangle_page#.png"/>
          <p:cNvPicPr>
            <a:picLocks noChangeAspect="1"/>
          </p:cNvPicPr>
          <p:nvPr/>
        </p:nvPicPr>
        <p:blipFill>
          <a:blip r:embed="rId2"/>
          <a:stretch>
            <a:fillRect/>
          </a:stretch>
        </p:blipFill>
        <p:spPr>
          <a:xfrm>
            <a:off x="4351867" y="4964919"/>
            <a:ext cx="435864" cy="180595"/>
          </a:xfrm>
          <a:prstGeom prst="rect">
            <a:avLst/>
          </a:prstGeom>
          <a:ln w="12700">
            <a:miter lim="400000"/>
          </a:ln>
        </p:spPr>
      </p:pic>
      <p:grpSp>
        <p:nvGrpSpPr>
          <p:cNvPr id="483" name="Group 483"/>
          <p:cNvGrpSpPr/>
          <p:nvPr/>
        </p:nvGrpSpPr>
        <p:grpSpPr>
          <a:xfrm>
            <a:off x="-1" y="-1"/>
            <a:ext cx="9144001" cy="480062"/>
            <a:chOff x="0" y="0"/>
            <a:chExt cx="9144000" cy="640080"/>
          </a:xfrm>
        </p:grpSpPr>
        <p:grpSp>
          <p:nvGrpSpPr>
            <p:cNvPr id="479" name="Group 479"/>
            <p:cNvGrpSpPr/>
            <p:nvPr/>
          </p:nvGrpSpPr>
          <p:grpSpPr>
            <a:xfrm>
              <a:off x="-1" y="9862"/>
              <a:ext cx="9144001" cy="630000"/>
              <a:chOff x="0" y="0"/>
              <a:chExt cx="9144000" cy="629998"/>
            </a:xfrm>
          </p:grpSpPr>
          <p:sp>
            <p:nvSpPr>
              <p:cNvPr id="477" name="Shape 477"/>
              <p:cNvSpPr/>
              <p:nvPr/>
            </p:nvSpPr>
            <p:spPr>
              <a:xfrm>
                <a:off x="0" y="0"/>
                <a:ext cx="9144000" cy="629999"/>
              </a:xfrm>
              <a:prstGeom prst="rect">
                <a:avLst/>
              </a:prstGeom>
              <a:solidFill>
                <a:srgbClr val="0C234B"/>
              </a:solidFill>
              <a:ln w="12700" cap="flat">
                <a:noFill/>
                <a:miter lim="400000"/>
              </a:ln>
              <a:effectLst/>
            </p:spPr>
            <p:txBody>
              <a:bodyPr wrap="square" lIns="45719" tIns="45719" rIns="45719" bIns="45719" numCol="1" anchor="ctr">
                <a:noAutofit/>
              </a:bodyPr>
              <a:lstStyle/>
              <a:p>
                <a:pPr algn="l">
                  <a:defRPr sz="1800" b="0">
                    <a:solidFill>
                      <a:srgbClr val="000000"/>
                    </a:solidFill>
                  </a:defRPr>
                </a:pPr>
                <a:endParaRPr sz="1350"/>
              </a:p>
            </p:txBody>
          </p:sp>
          <p:pic>
            <p:nvPicPr>
              <p:cNvPr id="478" name="image8.tif"/>
              <p:cNvPicPr>
                <a:picLocks noChangeAspect="1"/>
              </p:cNvPicPr>
              <p:nvPr/>
            </p:nvPicPr>
            <p:blipFill>
              <a:blip r:embed="rId3"/>
              <a:srcRect l="92" t="20960" r="3103" b="54851"/>
              <a:stretch>
                <a:fillRect/>
              </a:stretch>
            </p:blipFill>
            <p:spPr>
              <a:xfrm>
                <a:off x="-1" y="0"/>
                <a:ext cx="9144001" cy="629999"/>
              </a:xfrm>
              <a:prstGeom prst="rect">
                <a:avLst/>
              </a:prstGeom>
              <a:ln w="12700" cap="flat">
                <a:noFill/>
                <a:miter lim="400000"/>
              </a:ln>
              <a:effectLst/>
            </p:spPr>
          </p:pic>
        </p:grpSp>
        <p:grpSp>
          <p:nvGrpSpPr>
            <p:cNvPr id="482" name="Group 482"/>
            <p:cNvGrpSpPr/>
            <p:nvPr/>
          </p:nvGrpSpPr>
          <p:grpSpPr>
            <a:xfrm>
              <a:off x="0" y="-1"/>
              <a:ext cx="9144000" cy="640082"/>
              <a:chOff x="0" y="0"/>
              <a:chExt cx="9144000" cy="640080"/>
            </a:xfrm>
          </p:grpSpPr>
          <p:sp>
            <p:nvSpPr>
              <p:cNvPr id="480" name="Shape 480"/>
              <p:cNvSpPr/>
              <p:nvPr/>
            </p:nvSpPr>
            <p:spPr>
              <a:xfrm>
                <a:off x="0" y="-1"/>
                <a:ext cx="9144000" cy="640082"/>
              </a:xfrm>
              <a:prstGeom prst="rect">
                <a:avLst/>
              </a:prstGeom>
              <a:solidFill>
                <a:srgbClr val="0C234B">
                  <a:alpha val="89000"/>
                </a:srgbClr>
              </a:solidFill>
              <a:ln w="12700" cap="flat">
                <a:noFill/>
                <a:miter lim="400000"/>
              </a:ln>
              <a:effectLst/>
            </p:spPr>
            <p:txBody>
              <a:bodyPr wrap="square" lIns="45719" tIns="45719" rIns="45719" bIns="45719" numCol="1" anchor="t">
                <a:noAutofit/>
              </a:bodyPr>
              <a:lstStyle/>
              <a:p>
                <a:pPr algn="l">
                  <a:defRPr sz="1800" b="0">
                    <a:solidFill>
                      <a:srgbClr val="000000"/>
                    </a:solidFill>
                  </a:defRPr>
                </a:pPr>
                <a:endParaRPr sz="1350"/>
              </a:p>
            </p:txBody>
          </p:sp>
          <p:pic>
            <p:nvPicPr>
              <p:cNvPr id="481" name="image9.png" descr="unireldata:Shared:_UR_CLIENTS:OUR:2014:OUR140527_DE_BrandArchitecture:MASTER LOGOS:CENG_140611_DE_BrandArchitecture_Folder:UA_CENG_logo lock up:DIGITAL:PNG:Reverse:UA_CENG_RGB_Primary_reverse.png"/>
              <p:cNvPicPr>
                <a:picLocks noChangeAspect="1"/>
              </p:cNvPicPr>
              <p:nvPr/>
            </p:nvPicPr>
            <p:blipFill>
              <a:blip r:embed="rId4"/>
              <a:stretch>
                <a:fillRect/>
              </a:stretch>
            </p:blipFill>
            <p:spPr>
              <a:xfrm>
                <a:off x="332497" y="142323"/>
                <a:ext cx="2359182" cy="376814"/>
              </a:xfrm>
              <a:prstGeom prst="rect">
                <a:avLst/>
              </a:prstGeom>
              <a:ln w="12700" cap="flat">
                <a:noFill/>
                <a:miter lim="400000"/>
              </a:ln>
              <a:effectLst/>
            </p:spPr>
          </p:pic>
        </p:grpSp>
      </p:grpSp>
      <p:sp>
        <p:nvSpPr>
          <p:cNvPr id="484" name="Shape 484"/>
          <p:cNvSpPr>
            <a:spLocks noGrp="1"/>
          </p:cNvSpPr>
          <p:nvPr>
            <p:ph type="title"/>
          </p:nvPr>
        </p:nvSpPr>
        <p:spPr>
          <a:xfrm>
            <a:off x="685292" y="594705"/>
            <a:ext cx="7772401" cy="513803"/>
          </a:xfrm>
          <a:prstGeom prst="rect">
            <a:avLst/>
          </a:prstGeom>
        </p:spPr>
        <p:txBody>
          <a:bodyPr/>
          <a:lstStyle>
            <a:lvl1pPr defTabSz="342900">
              <a:defRPr sz="1500" b="1">
                <a:solidFill>
                  <a:srgbClr val="0C234B"/>
                </a:solidFill>
                <a:latin typeface="Verdana"/>
                <a:ea typeface="Verdana"/>
                <a:cs typeface="Verdana"/>
                <a:sym typeface="Verdana"/>
              </a:defRPr>
            </a:lvl1pPr>
          </a:lstStyle>
          <a:p>
            <a:r>
              <a:t>Title Text</a:t>
            </a:r>
          </a:p>
        </p:txBody>
      </p:sp>
      <p:sp>
        <p:nvSpPr>
          <p:cNvPr id="485" name="Shape 485"/>
          <p:cNvSpPr>
            <a:spLocks noGrp="1"/>
          </p:cNvSpPr>
          <p:nvPr>
            <p:ph type="body" sz="quarter" idx="1"/>
          </p:nvPr>
        </p:nvSpPr>
        <p:spPr>
          <a:xfrm>
            <a:off x="765444" y="1680601"/>
            <a:ext cx="3599265" cy="2228799"/>
          </a:xfrm>
          <a:prstGeom prst="rect">
            <a:avLst/>
          </a:prstGeom>
        </p:spPr>
        <p:txBody>
          <a:bodyPr/>
          <a:lstStyle>
            <a:lvl1pPr defTabSz="342900">
              <a:spcBef>
                <a:spcPts val="300"/>
              </a:spcBef>
              <a:buClr>
                <a:srgbClr val="AB0520"/>
              </a:buClr>
              <a:buFont typeface="Arial"/>
              <a:defRPr sz="1500">
                <a:solidFill>
                  <a:srgbClr val="6F868D"/>
                </a:solidFill>
                <a:latin typeface="Verdana"/>
                <a:ea typeface="Verdana"/>
                <a:cs typeface="Verdana"/>
                <a:sym typeface="Verdana"/>
              </a:defRPr>
            </a:lvl1pPr>
            <a:lvl2pPr marL="610790" indent="-267890" defTabSz="342900">
              <a:spcBef>
                <a:spcPts val="300"/>
              </a:spcBef>
              <a:buClr>
                <a:srgbClr val="AB0520"/>
              </a:buClr>
              <a:buFont typeface="Arial"/>
              <a:buChar char="•"/>
              <a:defRPr sz="1500">
                <a:solidFill>
                  <a:srgbClr val="6F868D"/>
                </a:solidFill>
                <a:latin typeface="Verdana"/>
                <a:ea typeface="Verdana"/>
                <a:cs typeface="Verdana"/>
                <a:sym typeface="Verdana"/>
              </a:defRPr>
            </a:lvl2pPr>
            <a:lvl3pPr marL="971550" indent="-285750" defTabSz="342900">
              <a:spcBef>
                <a:spcPts val="300"/>
              </a:spcBef>
              <a:buClr>
                <a:srgbClr val="AB0520"/>
              </a:buClr>
              <a:buFont typeface="Arial"/>
              <a:defRPr sz="1500">
                <a:solidFill>
                  <a:srgbClr val="6F868D"/>
                </a:solidFill>
                <a:latin typeface="Verdana"/>
                <a:ea typeface="Verdana"/>
                <a:cs typeface="Verdana"/>
                <a:sym typeface="Verdana"/>
              </a:defRPr>
            </a:lvl3pPr>
            <a:lvl4pPr marL="1314450" indent="-285750" defTabSz="342900">
              <a:spcBef>
                <a:spcPts val="300"/>
              </a:spcBef>
              <a:buClr>
                <a:srgbClr val="AB0520"/>
              </a:buClr>
              <a:buFont typeface="Arial"/>
              <a:buChar char="•"/>
              <a:defRPr sz="1500">
                <a:solidFill>
                  <a:srgbClr val="6F868D"/>
                </a:solidFill>
                <a:latin typeface="Verdana"/>
                <a:ea typeface="Verdana"/>
                <a:cs typeface="Verdana"/>
                <a:sym typeface="Verdana"/>
              </a:defRPr>
            </a:lvl4pPr>
            <a:lvl5pPr marL="1657350" indent="-285750" defTabSz="342900">
              <a:spcBef>
                <a:spcPts val="300"/>
              </a:spcBef>
              <a:buClr>
                <a:srgbClr val="AB0520"/>
              </a:buClr>
              <a:buFont typeface="Arial"/>
              <a:buChar char="•"/>
              <a:defRPr sz="1500">
                <a:solidFill>
                  <a:srgbClr val="6F868D"/>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486" name="Shape 486"/>
          <p:cNvSpPr>
            <a:spLocks noGrp="1"/>
          </p:cNvSpPr>
          <p:nvPr>
            <p:ph type="sldNum" sz="quarter" idx="2"/>
          </p:nvPr>
        </p:nvSpPr>
        <p:spPr>
          <a:xfrm>
            <a:off x="4423179" y="4964042"/>
            <a:ext cx="279883" cy="207749"/>
          </a:xfrm>
          <a:prstGeom prst="rect">
            <a:avLst/>
          </a:prstGeom>
        </p:spPr>
        <p:txBody>
          <a:bodyPr/>
          <a:lstStyle>
            <a:lvl1pPr>
              <a:defRPr>
                <a:solidFill>
                  <a:schemeClr val="bg1"/>
                </a:solidFill>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944345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35" name="object 2">
            <a:extLst>
              <a:ext uri="{FF2B5EF4-FFF2-40B4-BE49-F238E27FC236}">
                <a16:creationId xmlns:a16="http://schemas.microsoft.com/office/drawing/2014/main" id="{B7C7D8D2-C446-5A4B-99DC-B14F0DCA96BA}"/>
              </a:ext>
              <a:ext uri="{C183D7F6-B498-43B3-948B-1728B52AA6E4}">
                <adec:decorative xmlns:adec="http://schemas.microsoft.com/office/drawing/2017/decorative" val="1"/>
              </a:ext>
            </a:extLst>
          </p:cNvPr>
          <p:cNvSpPr/>
          <p:nvPr userDrawn="1"/>
        </p:nvSpPr>
        <p:spPr>
          <a:xfrm>
            <a:off x="-2241" y="0"/>
            <a:ext cx="9144000" cy="399806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2">
              <a:lumMod val="75000"/>
            </a:schemeClr>
          </a:solidFill>
        </p:spPr>
        <p:txBody>
          <a:bodyPr wrap="square" lIns="0" tIns="0" rIns="0" bIns="0" rtlCol="0"/>
          <a:lstStyle/>
          <a:p>
            <a:endParaRPr sz="2100" dirty="0"/>
          </a:p>
        </p:txBody>
      </p:sp>
      <p:grpSp>
        <p:nvGrpSpPr>
          <p:cNvPr id="37" name="Group 36">
            <a:extLst>
              <a:ext uri="{FF2B5EF4-FFF2-40B4-BE49-F238E27FC236}">
                <a16:creationId xmlns:a16="http://schemas.microsoft.com/office/drawing/2014/main" id="{AE685FBF-2BCE-B549-BA09-F031EF8ACA99}"/>
              </a:ext>
              <a:ext uri="{C183D7F6-B498-43B3-948B-1728B52AA6E4}">
                <adec:decorative xmlns:adec="http://schemas.microsoft.com/office/drawing/2017/decorative" val="1"/>
              </a:ext>
            </a:extLst>
          </p:cNvPr>
          <p:cNvGrpSpPr/>
          <p:nvPr userDrawn="1"/>
        </p:nvGrpSpPr>
        <p:grpSpPr>
          <a:xfrm rot="10800000">
            <a:off x="436702" y="4411586"/>
            <a:ext cx="1527309" cy="36909"/>
            <a:chOff x="9759603" y="5883440"/>
            <a:chExt cx="3054617" cy="73818"/>
          </a:xfrm>
        </p:grpSpPr>
        <p:pic>
          <p:nvPicPr>
            <p:cNvPr id="38" name="object 10">
              <a:extLst>
                <a:ext uri="{FF2B5EF4-FFF2-40B4-BE49-F238E27FC236}">
                  <a16:creationId xmlns:a16="http://schemas.microsoft.com/office/drawing/2014/main" id="{77E5EFED-C334-5348-B195-101710A90CE6}"/>
                </a:ext>
              </a:extLst>
            </p:cNvPr>
            <p:cNvPicPr/>
            <p:nvPr/>
          </p:nvPicPr>
          <p:blipFill>
            <a:blip r:embed="rId2" cstate="print"/>
            <a:stretch>
              <a:fillRect/>
            </a:stretch>
          </p:blipFill>
          <p:spPr>
            <a:xfrm>
              <a:off x="9759603" y="5883440"/>
              <a:ext cx="74502" cy="73818"/>
            </a:xfrm>
            <a:prstGeom prst="rect">
              <a:avLst/>
            </a:prstGeom>
          </p:spPr>
        </p:pic>
        <p:pic>
          <p:nvPicPr>
            <p:cNvPr id="39" name="object 11">
              <a:extLst>
                <a:ext uri="{FF2B5EF4-FFF2-40B4-BE49-F238E27FC236}">
                  <a16:creationId xmlns:a16="http://schemas.microsoft.com/office/drawing/2014/main" id="{FAB9D9A9-7F38-3B4C-A7E6-008F0C8A3452}"/>
                </a:ext>
              </a:extLst>
            </p:cNvPr>
            <p:cNvPicPr/>
            <p:nvPr/>
          </p:nvPicPr>
          <p:blipFill>
            <a:blip r:embed="rId3" cstate="print"/>
            <a:stretch>
              <a:fillRect/>
            </a:stretch>
          </p:blipFill>
          <p:spPr>
            <a:xfrm>
              <a:off x="9908609" y="5883440"/>
              <a:ext cx="74502" cy="73818"/>
            </a:xfrm>
            <a:prstGeom prst="rect">
              <a:avLst/>
            </a:prstGeom>
          </p:spPr>
        </p:pic>
        <p:pic>
          <p:nvPicPr>
            <p:cNvPr id="40" name="object 12">
              <a:extLst>
                <a:ext uri="{FF2B5EF4-FFF2-40B4-BE49-F238E27FC236}">
                  <a16:creationId xmlns:a16="http://schemas.microsoft.com/office/drawing/2014/main" id="{22B42B0D-334F-2F40-B84F-1BD121964A3B}"/>
                </a:ext>
              </a:extLst>
            </p:cNvPr>
            <p:cNvPicPr/>
            <p:nvPr/>
          </p:nvPicPr>
          <p:blipFill>
            <a:blip r:embed="rId3" cstate="print"/>
            <a:stretch>
              <a:fillRect/>
            </a:stretch>
          </p:blipFill>
          <p:spPr>
            <a:xfrm>
              <a:off x="10057615" y="5883440"/>
              <a:ext cx="74502" cy="73818"/>
            </a:xfrm>
            <a:prstGeom prst="rect">
              <a:avLst/>
            </a:prstGeom>
          </p:spPr>
        </p:pic>
        <p:pic>
          <p:nvPicPr>
            <p:cNvPr id="41" name="object 13">
              <a:extLst>
                <a:ext uri="{FF2B5EF4-FFF2-40B4-BE49-F238E27FC236}">
                  <a16:creationId xmlns:a16="http://schemas.microsoft.com/office/drawing/2014/main" id="{B4A746E3-8FC4-D548-A54A-DECF26A9B563}"/>
                </a:ext>
              </a:extLst>
            </p:cNvPr>
            <p:cNvPicPr/>
            <p:nvPr/>
          </p:nvPicPr>
          <p:blipFill>
            <a:blip r:embed="rId2" cstate="print"/>
            <a:stretch>
              <a:fillRect/>
            </a:stretch>
          </p:blipFill>
          <p:spPr>
            <a:xfrm>
              <a:off x="10206621" y="5883440"/>
              <a:ext cx="74502" cy="73818"/>
            </a:xfrm>
            <a:prstGeom prst="rect">
              <a:avLst/>
            </a:prstGeom>
          </p:spPr>
        </p:pic>
        <p:pic>
          <p:nvPicPr>
            <p:cNvPr id="42" name="object 14">
              <a:extLst>
                <a:ext uri="{FF2B5EF4-FFF2-40B4-BE49-F238E27FC236}">
                  <a16:creationId xmlns:a16="http://schemas.microsoft.com/office/drawing/2014/main" id="{39544134-CBCF-7F49-8BB4-E034D2848366}"/>
                </a:ext>
              </a:extLst>
            </p:cNvPr>
            <p:cNvPicPr/>
            <p:nvPr/>
          </p:nvPicPr>
          <p:blipFill>
            <a:blip r:embed="rId2" cstate="print"/>
            <a:stretch>
              <a:fillRect/>
            </a:stretch>
          </p:blipFill>
          <p:spPr>
            <a:xfrm>
              <a:off x="10355626" y="5883440"/>
              <a:ext cx="74502" cy="73818"/>
            </a:xfrm>
            <a:prstGeom prst="rect">
              <a:avLst/>
            </a:prstGeom>
          </p:spPr>
        </p:pic>
        <p:pic>
          <p:nvPicPr>
            <p:cNvPr id="43" name="object 15">
              <a:extLst>
                <a:ext uri="{FF2B5EF4-FFF2-40B4-BE49-F238E27FC236}">
                  <a16:creationId xmlns:a16="http://schemas.microsoft.com/office/drawing/2014/main" id="{77E4E128-5E53-4E45-9186-7F2CB15E9C0A}"/>
                </a:ext>
              </a:extLst>
            </p:cNvPr>
            <p:cNvPicPr/>
            <p:nvPr/>
          </p:nvPicPr>
          <p:blipFill>
            <a:blip r:embed="rId3" cstate="print"/>
            <a:stretch>
              <a:fillRect/>
            </a:stretch>
          </p:blipFill>
          <p:spPr>
            <a:xfrm>
              <a:off x="10504632" y="5883440"/>
              <a:ext cx="74502" cy="73818"/>
            </a:xfrm>
            <a:prstGeom prst="rect">
              <a:avLst/>
            </a:prstGeom>
          </p:spPr>
        </p:pic>
        <p:pic>
          <p:nvPicPr>
            <p:cNvPr id="44" name="object 16">
              <a:extLst>
                <a:ext uri="{FF2B5EF4-FFF2-40B4-BE49-F238E27FC236}">
                  <a16:creationId xmlns:a16="http://schemas.microsoft.com/office/drawing/2014/main" id="{EA314DE2-F2A2-9C49-A823-AB44F564CAE0}"/>
                </a:ext>
              </a:extLst>
            </p:cNvPr>
            <p:cNvPicPr/>
            <p:nvPr/>
          </p:nvPicPr>
          <p:blipFill>
            <a:blip r:embed="rId2" cstate="print"/>
            <a:stretch>
              <a:fillRect/>
            </a:stretch>
          </p:blipFill>
          <p:spPr>
            <a:xfrm>
              <a:off x="10653638" y="5883440"/>
              <a:ext cx="74502" cy="73818"/>
            </a:xfrm>
            <a:prstGeom prst="rect">
              <a:avLst/>
            </a:prstGeom>
          </p:spPr>
        </p:pic>
        <p:pic>
          <p:nvPicPr>
            <p:cNvPr id="45" name="object 17">
              <a:extLst>
                <a:ext uri="{FF2B5EF4-FFF2-40B4-BE49-F238E27FC236}">
                  <a16:creationId xmlns:a16="http://schemas.microsoft.com/office/drawing/2014/main" id="{481C9080-D246-CC4D-AC19-4516830A987C}"/>
                </a:ext>
              </a:extLst>
            </p:cNvPr>
            <p:cNvPicPr/>
            <p:nvPr/>
          </p:nvPicPr>
          <p:blipFill>
            <a:blip r:embed="rId2" cstate="print"/>
            <a:stretch>
              <a:fillRect/>
            </a:stretch>
          </p:blipFill>
          <p:spPr>
            <a:xfrm>
              <a:off x="10802643" y="5883440"/>
              <a:ext cx="74502" cy="73818"/>
            </a:xfrm>
            <a:prstGeom prst="rect">
              <a:avLst/>
            </a:prstGeom>
          </p:spPr>
        </p:pic>
        <p:pic>
          <p:nvPicPr>
            <p:cNvPr id="46" name="object 18">
              <a:extLst>
                <a:ext uri="{FF2B5EF4-FFF2-40B4-BE49-F238E27FC236}">
                  <a16:creationId xmlns:a16="http://schemas.microsoft.com/office/drawing/2014/main" id="{B91AF3CB-3006-CF4D-9B35-B8E73724E6AE}"/>
                </a:ext>
              </a:extLst>
            </p:cNvPr>
            <p:cNvPicPr/>
            <p:nvPr/>
          </p:nvPicPr>
          <p:blipFill>
            <a:blip r:embed="rId3" cstate="print"/>
            <a:stretch>
              <a:fillRect/>
            </a:stretch>
          </p:blipFill>
          <p:spPr>
            <a:xfrm>
              <a:off x="10951649" y="5883440"/>
              <a:ext cx="74502" cy="73818"/>
            </a:xfrm>
            <a:prstGeom prst="rect">
              <a:avLst/>
            </a:prstGeom>
          </p:spPr>
        </p:pic>
        <p:pic>
          <p:nvPicPr>
            <p:cNvPr id="47" name="object 19">
              <a:extLst>
                <a:ext uri="{FF2B5EF4-FFF2-40B4-BE49-F238E27FC236}">
                  <a16:creationId xmlns:a16="http://schemas.microsoft.com/office/drawing/2014/main" id="{6D9B3E06-0041-3749-8026-5D04ABB27C55}"/>
                </a:ext>
              </a:extLst>
            </p:cNvPr>
            <p:cNvPicPr/>
            <p:nvPr/>
          </p:nvPicPr>
          <p:blipFill>
            <a:blip r:embed="rId3" cstate="print"/>
            <a:stretch>
              <a:fillRect/>
            </a:stretch>
          </p:blipFill>
          <p:spPr>
            <a:xfrm>
              <a:off x="11100654" y="5883440"/>
              <a:ext cx="74502" cy="73818"/>
            </a:xfrm>
            <a:prstGeom prst="rect">
              <a:avLst/>
            </a:prstGeom>
          </p:spPr>
        </p:pic>
        <p:pic>
          <p:nvPicPr>
            <p:cNvPr id="48" name="object 20">
              <a:extLst>
                <a:ext uri="{FF2B5EF4-FFF2-40B4-BE49-F238E27FC236}">
                  <a16:creationId xmlns:a16="http://schemas.microsoft.com/office/drawing/2014/main" id="{FBB1329A-4AAA-B24E-A552-4416DD548161}"/>
                </a:ext>
              </a:extLst>
            </p:cNvPr>
            <p:cNvPicPr/>
            <p:nvPr/>
          </p:nvPicPr>
          <p:blipFill>
            <a:blip r:embed="rId2" cstate="print"/>
            <a:stretch>
              <a:fillRect/>
            </a:stretch>
          </p:blipFill>
          <p:spPr>
            <a:xfrm>
              <a:off x="11249660" y="5883440"/>
              <a:ext cx="74502" cy="73818"/>
            </a:xfrm>
            <a:prstGeom prst="rect">
              <a:avLst/>
            </a:prstGeom>
          </p:spPr>
        </p:pic>
        <p:pic>
          <p:nvPicPr>
            <p:cNvPr id="49" name="object 21">
              <a:extLst>
                <a:ext uri="{FF2B5EF4-FFF2-40B4-BE49-F238E27FC236}">
                  <a16:creationId xmlns:a16="http://schemas.microsoft.com/office/drawing/2014/main" id="{03B8B288-0AD1-2946-A4FD-7C97BC89A2DA}"/>
                </a:ext>
              </a:extLst>
            </p:cNvPr>
            <p:cNvPicPr/>
            <p:nvPr/>
          </p:nvPicPr>
          <p:blipFill>
            <a:blip r:embed="rId2" cstate="print"/>
            <a:stretch>
              <a:fillRect/>
            </a:stretch>
          </p:blipFill>
          <p:spPr>
            <a:xfrm>
              <a:off x="11398666" y="5883440"/>
              <a:ext cx="74502" cy="73818"/>
            </a:xfrm>
            <a:prstGeom prst="rect">
              <a:avLst/>
            </a:prstGeom>
          </p:spPr>
        </p:pic>
        <p:pic>
          <p:nvPicPr>
            <p:cNvPr id="50" name="object 22">
              <a:extLst>
                <a:ext uri="{FF2B5EF4-FFF2-40B4-BE49-F238E27FC236}">
                  <a16:creationId xmlns:a16="http://schemas.microsoft.com/office/drawing/2014/main" id="{0175A97A-3772-4145-B23A-BB3AB2F4C7BB}"/>
                </a:ext>
              </a:extLst>
            </p:cNvPr>
            <p:cNvPicPr/>
            <p:nvPr/>
          </p:nvPicPr>
          <p:blipFill>
            <a:blip r:embed="rId3" cstate="print"/>
            <a:stretch>
              <a:fillRect/>
            </a:stretch>
          </p:blipFill>
          <p:spPr>
            <a:xfrm>
              <a:off x="11547671" y="5883440"/>
              <a:ext cx="74502" cy="73818"/>
            </a:xfrm>
            <a:prstGeom prst="rect">
              <a:avLst/>
            </a:prstGeom>
          </p:spPr>
        </p:pic>
        <p:pic>
          <p:nvPicPr>
            <p:cNvPr id="51" name="object 23">
              <a:extLst>
                <a:ext uri="{FF2B5EF4-FFF2-40B4-BE49-F238E27FC236}">
                  <a16:creationId xmlns:a16="http://schemas.microsoft.com/office/drawing/2014/main" id="{F5D5E73B-4EB9-0F4E-8F34-1560737FF9A0}"/>
                </a:ext>
              </a:extLst>
            </p:cNvPr>
            <p:cNvPicPr/>
            <p:nvPr/>
          </p:nvPicPr>
          <p:blipFill>
            <a:blip r:embed="rId2" cstate="print"/>
            <a:stretch>
              <a:fillRect/>
            </a:stretch>
          </p:blipFill>
          <p:spPr>
            <a:xfrm>
              <a:off x="11696677" y="5883440"/>
              <a:ext cx="74502" cy="73818"/>
            </a:xfrm>
            <a:prstGeom prst="rect">
              <a:avLst/>
            </a:prstGeom>
          </p:spPr>
        </p:pic>
        <p:pic>
          <p:nvPicPr>
            <p:cNvPr id="52" name="object 24">
              <a:extLst>
                <a:ext uri="{FF2B5EF4-FFF2-40B4-BE49-F238E27FC236}">
                  <a16:creationId xmlns:a16="http://schemas.microsoft.com/office/drawing/2014/main" id="{2D1C41DC-EECA-8B49-97A6-D829EF258067}"/>
                </a:ext>
              </a:extLst>
            </p:cNvPr>
            <p:cNvPicPr/>
            <p:nvPr/>
          </p:nvPicPr>
          <p:blipFill>
            <a:blip r:embed="rId2" cstate="print"/>
            <a:stretch>
              <a:fillRect/>
            </a:stretch>
          </p:blipFill>
          <p:spPr>
            <a:xfrm>
              <a:off x="11845683" y="5883440"/>
              <a:ext cx="74502" cy="73818"/>
            </a:xfrm>
            <a:prstGeom prst="rect">
              <a:avLst/>
            </a:prstGeom>
          </p:spPr>
        </p:pic>
        <p:pic>
          <p:nvPicPr>
            <p:cNvPr id="53" name="object 25">
              <a:extLst>
                <a:ext uri="{FF2B5EF4-FFF2-40B4-BE49-F238E27FC236}">
                  <a16:creationId xmlns:a16="http://schemas.microsoft.com/office/drawing/2014/main" id="{1F96471A-62BC-8B4F-B45C-5EAAFE29819C}"/>
                </a:ext>
              </a:extLst>
            </p:cNvPr>
            <p:cNvPicPr/>
            <p:nvPr/>
          </p:nvPicPr>
          <p:blipFill>
            <a:blip r:embed="rId3" cstate="print"/>
            <a:stretch>
              <a:fillRect/>
            </a:stretch>
          </p:blipFill>
          <p:spPr>
            <a:xfrm>
              <a:off x="11994688" y="5883440"/>
              <a:ext cx="74503" cy="73818"/>
            </a:xfrm>
            <a:prstGeom prst="rect">
              <a:avLst/>
            </a:prstGeom>
          </p:spPr>
        </p:pic>
        <p:pic>
          <p:nvPicPr>
            <p:cNvPr id="54" name="object 26">
              <a:extLst>
                <a:ext uri="{FF2B5EF4-FFF2-40B4-BE49-F238E27FC236}">
                  <a16:creationId xmlns:a16="http://schemas.microsoft.com/office/drawing/2014/main" id="{56B466DF-F1E8-5C4D-BA97-A5515A44E4C8}"/>
                </a:ext>
              </a:extLst>
            </p:cNvPr>
            <p:cNvPicPr/>
            <p:nvPr/>
          </p:nvPicPr>
          <p:blipFill>
            <a:blip r:embed="rId2" cstate="print"/>
            <a:stretch>
              <a:fillRect/>
            </a:stretch>
          </p:blipFill>
          <p:spPr>
            <a:xfrm>
              <a:off x="12143695" y="5883440"/>
              <a:ext cx="74503" cy="73818"/>
            </a:xfrm>
            <a:prstGeom prst="rect">
              <a:avLst/>
            </a:prstGeom>
          </p:spPr>
        </p:pic>
        <p:pic>
          <p:nvPicPr>
            <p:cNvPr id="55" name="object 27">
              <a:extLst>
                <a:ext uri="{FF2B5EF4-FFF2-40B4-BE49-F238E27FC236}">
                  <a16:creationId xmlns:a16="http://schemas.microsoft.com/office/drawing/2014/main" id="{633A8674-34DA-1749-A604-A3B2A3525816}"/>
                </a:ext>
              </a:extLst>
            </p:cNvPr>
            <p:cNvPicPr/>
            <p:nvPr/>
          </p:nvPicPr>
          <p:blipFill>
            <a:blip r:embed="rId2" cstate="print"/>
            <a:stretch>
              <a:fillRect/>
            </a:stretch>
          </p:blipFill>
          <p:spPr>
            <a:xfrm>
              <a:off x="12292700" y="5883440"/>
              <a:ext cx="74503" cy="73818"/>
            </a:xfrm>
            <a:prstGeom prst="rect">
              <a:avLst/>
            </a:prstGeom>
          </p:spPr>
        </p:pic>
        <p:pic>
          <p:nvPicPr>
            <p:cNvPr id="56" name="object 28">
              <a:extLst>
                <a:ext uri="{FF2B5EF4-FFF2-40B4-BE49-F238E27FC236}">
                  <a16:creationId xmlns:a16="http://schemas.microsoft.com/office/drawing/2014/main" id="{32A8830D-76A4-C447-B83F-496D1A6BF335}"/>
                </a:ext>
              </a:extLst>
            </p:cNvPr>
            <p:cNvPicPr/>
            <p:nvPr/>
          </p:nvPicPr>
          <p:blipFill>
            <a:blip r:embed="rId2" cstate="print"/>
            <a:stretch>
              <a:fillRect/>
            </a:stretch>
          </p:blipFill>
          <p:spPr>
            <a:xfrm>
              <a:off x="12441706" y="5883440"/>
              <a:ext cx="74503" cy="73818"/>
            </a:xfrm>
            <a:prstGeom prst="rect">
              <a:avLst/>
            </a:prstGeom>
          </p:spPr>
        </p:pic>
        <p:pic>
          <p:nvPicPr>
            <p:cNvPr id="57" name="object 29">
              <a:extLst>
                <a:ext uri="{FF2B5EF4-FFF2-40B4-BE49-F238E27FC236}">
                  <a16:creationId xmlns:a16="http://schemas.microsoft.com/office/drawing/2014/main" id="{C469B417-342D-9348-AED3-498632843ADA}"/>
                </a:ext>
              </a:extLst>
            </p:cNvPr>
            <p:cNvPicPr/>
            <p:nvPr/>
          </p:nvPicPr>
          <p:blipFill>
            <a:blip r:embed="rId3" cstate="print"/>
            <a:stretch>
              <a:fillRect/>
            </a:stretch>
          </p:blipFill>
          <p:spPr>
            <a:xfrm>
              <a:off x="12590712" y="5883440"/>
              <a:ext cx="74503" cy="73818"/>
            </a:xfrm>
            <a:prstGeom prst="rect">
              <a:avLst/>
            </a:prstGeom>
          </p:spPr>
        </p:pic>
        <p:pic>
          <p:nvPicPr>
            <p:cNvPr id="58" name="object 30">
              <a:extLst>
                <a:ext uri="{FF2B5EF4-FFF2-40B4-BE49-F238E27FC236}">
                  <a16:creationId xmlns:a16="http://schemas.microsoft.com/office/drawing/2014/main" id="{EA6C1853-D361-874D-AD9F-02AE3A4D2C4B}"/>
                </a:ext>
              </a:extLst>
            </p:cNvPr>
            <p:cNvPicPr/>
            <p:nvPr/>
          </p:nvPicPr>
          <p:blipFill>
            <a:blip r:embed="rId2" cstate="print"/>
            <a:stretch>
              <a:fillRect/>
            </a:stretch>
          </p:blipFill>
          <p:spPr>
            <a:xfrm>
              <a:off x="12739717" y="5883440"/>
              <a:ext cx="74503" cy="73818"/>
            </a:xfrm>
            <a:prstGeom prst="rect">
              <a:avLst/>
            </a:prstGeom>
          </p:spPr>
        </p:pic>
      </p:grpSp>
      <p:sp>
        <p:nvSpPr>
          <p:cNvPr id="6" name="Title 5">
            <a:extLst>
              <a:ext uri="{FF2B5EF4-FFF2-40B4-BE49-F238E27FC236}">
                <a16:creationId xmlns:a16="http://schemas.microsoft.com/office/drawing/2014/main" id="{0B06616A-1FB1-4375-9C02-1889BA49B3EA}"/>
              </a:ext>
            </a:extLst>
          </p:cNvPr>
          <p:cNvSpPr>
            <a:spLocks noGrp="1"/>
          </p:cNvSpPr>
          <p:nvPr>
            <p:ph type="title" hasCustomPrompt="1"/>
          </p:nvPr>
        </p:nvSpPr>
        <p:spPr>
          <a:xfrm>
            <a:off x="484511" y="2671020"/>
            <a:ext cx="7772400" cy="1103313"/>
          </a:xfrm>
        </p:spPr>
        <p:txBody>
          <a:bodyPr/>
          <a:lstStyle>
            <a:lvl1pPr>
              <a:defRPr sz="3600">
                <a:solidFill>
                  <a:schemeClr val="bg1"/>
                </a:solidFill>
                <a:latin typeface="+mj-lt"/>
                <a:cs typeface="Arial" panose="020B0604020202020204" pitchFamily="34" charset="0"/>
              </a:defRPr>
            </a:lvl1pPr>
          </a:lstStyle>
          <a:p>
            <a:r>
              <a:rPr lang="en-US" dirty="0" err="1"/>
              <a:t>Playposit</a:t>
            </a:r>
            <a:r>
              <a:rPr lang="en-US" dirty="0"/>
              <a:t> Activity</a:t>
            </a:r>
          </a:p>
        </p:txBody>
      </p:sp>
      <p:pic>
        <p:nvPicPr>
          <p:cNvPr id="28" name="Picture 27">
            <a:extLst>
              <a:ext uri="{FF2B5EF4-FFF2-40B4-BE49-F238E27FC236}">
                <a16:creationId xmlns:a16="http://schemas.microsoft.com/office/drawing/2014/main" id="{AF0DE18A-C456-4DB6-A62C-ECB74329EEC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251960" y="4823460"/>
            <a:ext cx="640080" cy="320040"/>
          </a:xfrm>
          <a:prstGeom prst="rect">
            <a:avLst/>
          </a:prstGeom>
        </p:spPr>
      </p:pic>
      <p:sp>
        <p:nvSpPr>
          <p:cNvPr id="27" name="TextBox 26">
            <a:extLst>
              <a:ext uri="{FF2B5EF4-FFF2-40B4-BE49-F238E27FC236}">
                <a16:creationId xmlns:a16="http://schemas.microsoft.com/office/drawing/2014/main" id="{120E3274-1EB4-4DBA-9820-2543C88FFD7F}"/>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1164906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icture and Text">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6136E0BD-C618-4D1E-886C-690E39965B52}"/>
              </a:ext>
            </a:extLst>
          </p:cNvPr>
          <p:cNvSpPr>
            <a:spLocks noGrp="1"/>
          </p:cNvSpPr>
          <p:nvPr>
            <p:ph type="pic" sz="quarter" idx="10"/>
          </p:nvPr>
        </p:nvSpPr>
        <p:spPr>
          <a:xfrm>
            <a:off x="4572000" y="1"/>
            <a:ext cx="4572000" cy="5165448"/>
          </a:xfrm>
        </p:spPr>
        <p:txBody>
          <a:bodyPr/>
          <a:lstStyle/>
          <a:p>
            <a:endParaRPr lang="en-US" dirty="0"/>
          </a:p>
        </p:txBody>
      </p:sp>
      <p:sp>
        <p:nvSpPr>
          <p:cNvPr id="2" name="Title 1">
            <a:extLst>
              <a:ext uri="{FF2B5EF4-FFF2-40B4-BE49-F238E27FC236}">
                <a16:creationId xmlns:a16="http://schemas.microsoft.com/office/drawing/2014/main" id="{5DDCA895-5AE4-4D33-8731-0CB5D058F665}"/>
              </a:ext>
            </a:extLst>
          </p:cNvPr>
          <p:cNvSpPr>
            <a:spLocks noGrp="1"/>
          </p:cNvSpPr>
          <p:nvPr>
            <p:ph type="title" hasCustomPrompt="1"/>
          </p:nvPr>
        </p:nvSpPr>
        <p:spPr>
          <a:xfrm>
            <a:off x="568395" y="522287"/>
            <a:ext cx="3794124" cy="829858"/>
          </a:xfrm>
        </p:spPr>
        <p:txBody>
          <a:bodyPr anchor="t"/>
          <a:lstStyle>
            <a:lvl1pPr>
              <a:defRPr sz="2800">
                <a:solidFill>
                  <a:srgbClr val="0C234B"/>
                </a:solidFill>
                <a:latin typeface="+mj-lt"/>
                <a:cs typeface="Arial" panose="020B0604020202020204" pitchFamily="34" charset="0"/>
              </a:defRPr>
            </a:lvl1pPr>
          </a:lstStyle>
          <a:p>
            <a:r>
              <a:rPr lang="en-US" dirty="0"/>
              <a:t>Title Goes Here</a:t>
            </a:r>
          </a:p>
        </p:txBody>
      </p:sp>
      <p:sp>
        <p:nvSpPr>
          <p:cNvPr id="15" name="Text Placeholder 14">
            <a:extLst>
              <a:ext uri="{FF2B5EF4-FFF2-40B4-BE49-F238E27FC236}">
                <a16:creationId xmlns:a16="http://schemas.microsoft.com/office/drawing/2014/main" id="{032E07CD-3A0F-47B6-B3BA-BED184956021}"/>
              </a:ext>
            </a:extLst>
          </p:cNvPr>
          <p:cNvSpPr>
            <a:spLocks noGrp="1"/>
          </p:cNvSpPr>
          <p:nvPr>
            <p:ph type="body" sz="quarter" idx="12" hasCustomPrompt="1"/>
          </p:nvPr>
        </p:nvSpPr>
        <p:spPr>
          <a:xfrm>
            <a:off x="568325" y="1522957"/>
            <a:ext cx="3167063" cy="349250"/>
          </a:xfrm>
        </p:spPr>
        <p:txBody>
          <a:bodyPr/>
          <a:lstStyle>
            <a:lvl1pPr marL="285750" indent="-285750">
              <a:buFont typeface="Wingdings" panose="05000000000000000000" pitchFamily="2" charset="2"/>
              <a:buChar char="Ø"/>
              <a:defRPr sz="1800" cap="all" baseline="0">
                <a:latin typeface="+mn-lt"/>
                <a:cs typeface="Times New Roman" panose="02020603050405020304" pitchFamily="18" charset="0"/>
              </a:defRPr>
            </a:lvl1pPr>
            <a:lvl5pPr>
              <a:defRPr/>
            </a:lvl5pPr>
          </a:lstStyle>
          <a:p>
            <a:pPr lvl="0"/>
            <a:r>
              <a:rPr lang="en-US" dirty="0"/>
              <a:t>Subhead goes here</a:t>
            </a:r>
          </a:p>
        </p:txBody>
      </p:sp>
      <p:sp>
        <p:nvSpPr>
          <p:cNvPr id="4" name="Text Placeholder 3">
            <a:extLst>
              <a:ext uri="{FF2B5EF4-FFF2-40B4-BE49-F238E27FC236}">
                <a16:creationId xmlns:a16="http://schemas.microsoft.com/office/drawing/2014/main" id="{157635C3-9E02-4613-8964-3594E02902D7}"/>
              </a:ext>
            </a:extLst>
          </p:cNvPr>
          <p:cNvSpPr>
            <a:spLocks noGrp="1"/>
          </p:cNvSpPr>
          <p:nvPr>
            <p:ph type="body" sz="quarter" idx="11" hasCustomPrompt="1"/>
          </p:nvPr>
        </p:nvSpPr>
        <p:spPr>
          <a:xfrm>
            <a:off x="568325" y="1994169"/>
            <a:ext cx="3794125" cy="2627043"/>
          </a:xfrm>
        </p:spPr>
        <p:txBody>
          <a:bodyPr/>
          <a:lstStyle>
            <a:lvl1pPr marL="285750" indent="-285750">
              <a:buClr>
                <a:srgbClr val="C00000"/>
              </a:buClr>
              <a:buFont typeface="Arial" panose="020B0604020202020204" pitchFamily="34" charset="0"/>
              <a:buChar char="•"/>
              <a:defRPr>
                <a:solidFill>
                  <a:srgbClr val="0C234B"/>
                </a:solidFill>
              </a:defRPr>
            </a:lvl1pPr>
            <a:lvl2pPr marL="514350" indent="-285750">
              <a:buClr>
                <a:srgbClr val="C00000"/>
              </a:buClr>
              <a:buFont typeface="Arial" panose="020B0604020202020204" pitchFamily="34" charset="0"/>
              <a:buChar char="•"/>
              <a:defRPr>
                <a:solidFill>
                  <a:srgbClr val="0C234B"/>
                </a:solidFill>
              </a:defRPr>
            </a:lvl2pPr>
            <a:lvl3pPr marL="742950" indent="-285750">
              <a:buClr>
                <a:srgbClr val="C00000"/>
              </a:buClr>
              <a:buFont typeface="Arial" panose="020B0604020202020204" pitchFamily="34" charset="0"/>
              <a:buChar char="•"/>
              <a:defRPr>
                <a:solidFill>
                  <a:srgbClr val="0C234B"/>
                </a:solidFill>
              </a:defRPr>
            </a:lvl3pPr>
            <a:lvl4pPr marL="971550" indent="-285750">
              <a:buClr>
                <a:srgbClr val="C00000"/>
              </a:buClr>
              <a:buFont typeface="Arial" panose="020B0604020202020204" pitchFamily="34" charset="0"/>
              <a:buChar char="•"/>
              <a:defRPr>
                <a:solidFill>
                  <a:srgbClr val="0C234B"/>
                </a:solidFill>
              </a:defRPr>
            </a:lvl4pPr>
            <a:lvl5pPr marL="1200150" indent="-285750">
              <a:buClr>
                <a:srgbClr val="C00000"/>
              </a:buClr>
              <a:buFont typeface="Arial" panose="020B0604020202020204" pitchFamily="34" charset="0"/>
              <a:buChar char="•"/>
              <a:defRPr>
                <a:solidFill>
                  <a:srgbClr val="0C234B"/>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23B3429-5621-42F0-A54E-92DC91CBE0D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7" name="TextBox 6">
            <a:extLst>
              <a:ext uri="{FF2B5EF4-FFF2-40B4-BE49-F238E27FC236}">
                <a16:creationId xmlns:a16="http://schemas.microsoft.com/office/drawing/2014/main" id="{91C78D12-5189-48D0-B0F7-9900978FDE6B}"/>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869417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 Word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109AE1-DEE4-4F71-A176-55926F2EE8DB}"/>
              </a:ext>
            </a:extLst>
          </p:cNvPr>
          <p:cNvSpPr>
            <a:spLocks noGrp="1"/>
          </p:cNvSpPr>
          <p:nvPr>
            <p:ph type="title" hasCustomPrompt="1"/>
          </p:nvPr>
        </p:nvSpPr>
        <p:spPr>
          <a:xfrm>
            <a:off x="457200" y="295377"/>
            <a:ext cx="8228637" cy="527584"/>
          </a:xfrm>
        </p:spPr>
        <p:txBody>
          <a:bodyPr/>
          <a:lstStyle>
            <a:lvl1pPr>
              <a:defRPr sz="2800"/>
            </a:lvl1pPr>
          </a:lstStyle>
          <a:p>
            <a:r>
              <a:rPr lang="en-US" dirty="0"/>
              <a:t>Title Goes Here</a:t>
            </a:r>
          </a:p>
        </p:txBody>
      </p:sp>
      <p:sp>
        <p:nvSpPr>
          <p:cNvPr id="11" name="Text Placeholder 14">
            <a:extLst>
              <a:ext uri="{FF2B5EF4-FFF2-40B4-BE49-F238E27FC236}">
                <a16:creationId xmlns:a16="http://schemas.microsoft.com/office/drawing/2014/main" id="{9619112F-CC78-4232-9480-59F8B474A063}"/>
              </a:ext>
            </a:extLst>
          </p:cNvPr>
          <p:cNvSpPr>
            <a:spLocks noGrp="1"/>
          </p:cNvSpPr>
          <p:nvPr>
            <p:ph type="body" sz="quarter" idx="12" hasCustomPrompt="1"/>
          </p:nvPr>
        </p:nvSpPr>
        <p:spPr>
          <a:xfrm>
            <a:off x="456376" y="1026343"/>
            <a:ext cx="6870167" cy="349250"/>
          </a:xfrm>
        </p:spPr>
        <p:txBody>
          <a:bodyPr/>
          <a:lstStyle>
            <a:lvl1pPr marL="285750" indent="-285750">
              <a:buFont typeface="Wingdings" panose="05000000000000000000" pitchFamily="2" charset="2"/>
              <a:buChar char="Ø"/>
              <a:defRPr sz="1800" cap="all" baseline="0">
                <a:latin typeface="+mn-lt"/>
                <a:cs typeface="Times New Roman" panose="02020603050405020304" pitchFamily="18" charset="0"/>
              </a:defRPr>
            </a:lvl1pPr>
            <a:lvl5pPr>
              <a:defRPr/>
            </a:lvl5pPr>
          </a:lstStyle>
          <a:p>
            <a:pPr lvl="0"/>
            <a:r>
              <a:rPr lang="en-US" dirty="0"/>
              <a:t>Subhead goes here</a:t>
            </a:r>
          </a:p>
        </p:txBody>
      </p:sp>
      <p:sp>
        <p:nvSpPr>
          <p:cNvPr id="8" name="Text Placeholder 3">
            <a:extLst>
              <a:ext uri="{FF2B5EF4-FFF2-40B4-BE49-F238E27FC236}">
                <a16:creationId xmlns:a16="http://schemas.microsoft.com/office/drawing/2014/main" id="{1CB3B5C8-CE18-4FC9-B66D-41B89240C819}"/>
              </a:ext>
            </a:extLst>
          </p:cNvPr>
          <p:cNvSpPr>
            <a:spLocks noGrp="1"/>
          </p:cNvSpPr>
          <p:nvPr>
            <p:ph type="body" sz="quarter" idx="11" hasCustomPrompt="1"/>
          </p:nvPr>
        </p:nvSpPr>
        <p:spPr>
          <a:xfrm>
            <a:off x="456376" y="1996430"/>
            <a:ext cx="6870167" cy="2627043"/>
          </a:xfrm>
        </p:spPr>
        <p:txBody>
          <a:bodyPr/>
          <a:lstStyle>
            <a:lvl1pPr marL="285750" indent="-285750">
              <a:buClr>
                <a:srgbClr val="C00000"/>
              </a:buClr>
              <a:buFont typeface="Arial" panose="020B0604020202020204" pitchFamily="34" charset="0"/>
              <a:buChar char="•"/>
              <a:defRPr>
                <a:solidFill>
                  <a:srgbClr val="0C234B"/>
                </a:solidFill>
              </a:defRPr>
            </a:lvl1pPr>
            <a:lvl2pPr marL="514350" indent="-285750">
              <a:buClr>
                <a:srgbClr val="C00000"/>
              </a:buClr>
              <a:buFont typeface="Arial" panose="020B0604020202020204" pitchFamily="34" charset="0"/>
              <a:buChar char="•"/>
              <a:defRPr>
                <a:solidFill>
                  <a:srgbClr val="0C234B"/>
                </a:solidFill>
              </a:defRPr>
            </a:lvl2pPr>
            <a:lvl3pPr marL="742950" indent="-285750">
              <a:buClr>
                <a:srgbClr val="C00000"/>
              </a:buClr>
              <a:buFont typeface="Arial" panose="020B0604020202020204" pitchFamily="34" charset="0"/>
              <a:buChar char="•"/>
              <a:defRPr>
                <a:solidFill>
                  <a:srgbClr val="0C234B"/>
                </a:solidFill>
              </a:defRPr>
            </a:lvl3pPr>
            <a:lvl4pPr marL="971550" indent="-285750">
              <a:buClr>
                <a:srgbClr val="C00000"/>
              </a:buClr>
              <a:buFont typeface="Arial" panose="020B0604020202020204" pitchFamily="34" charset="0"/>
              <a:buChar char="•"/>
              <a:defRPr>
                <a:solidFill>
                  <a:srgbClr val="0C234B"/>
                </a:solidFill>
              </a:defRPr>
            </a:lvl4pPr>
            <a:lvl5pPr marL="1200150" indent="-285750">
              <a:buClr>
                <a:srgbClr val="C00000"/>
              </a:buClr>
              <a:buFont typeface="Arial" panose="020B0604020202020204" pitchFamily="34" charset="0"/>
              <a:buChar char="•"/>
              <a:defRPr>
                <a:solidFill>
                  <a:srgbClr val="0C234B"/>
                </a:solidFill>
              </a:defRPr>
            </a:lvl5pPr>
          </a:lstStyle>
          <a:p>
            <a:pPr lvl="0"/>
            <a:r>
              <a:rPr lang="en-US" dirty="0"/>
              <a:t>Fist Level</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578D9490-6F3C-4FBB-AEC2-56A723A90CA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7" name="TextBox 6">
            <a:extLst>
              <a:ext uri="{FF2B5EF4-FFF2-40B4-BE49-F238E27FC236}">
                <a16:creationId xmlns:a16="http://schemas.microsoft.com/office/drawing/2014/main" id="{8E29FF9A-23B2-4090-8098-39CAD531F5B8}"/>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163900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Light">
    <p:bg>
      <p:bgPr>
        <a:solidFill>
          <a:schemeClr val="bg1"/>
        </a:solidFill>
        <a:effectLst/>
      </p:bgPr>
    </p:bg>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52CB7C8-3BB9-2143-AC2F-773A7C074011}"/>
              </a:ext>
              <a:ext uri="{C183D7F6-B498-43B3-948B-1728B52AA6E4}">
                <adec:decorative xmlns:adec="http://schemas.microsoft.com/office/drawing/2017/decorative" val="1"/>
              </a:ext>
            </a:extLst>
          </p:cNvPr>
          <p:cNvSpPr/>
          <p:nvPr userDrawn="1"/>
        </p:nvSpPr>
        <p:spPr>
          <a:xfrm>
            <a:off x="1068650" y="514350"/>
            <a:ext cx="14288" cy="4114800"/>
          </a:xfrm>
          <a:custGeom>
            <a:avLst/>
            <a:gdLst/>
            <a:ahLst/>
            <a:cxnLst/>
            <a:rect l="l" t="t" r="r" b="b"/>
            <a:pathLst>
              <a:path w="28575" h="8229600">
                <a:moveTo>
                  <a:pt x="28574" y="8229599"/>
                </a:moveTo>
                <a:lnTo>
                  <a:pt x="0" y="8229599"/>
                </a:lnTo>
                <a:lnTo>
                  <a:pt x="0" y="0"/>
                </a:lnTo>
                <a:lnTo>
                  <a:pt x="28574" y="0"/>
                </a:lnTo>
                <a:lnTo>
                  <a:pt x="28574" y="8229599"/>
                </a:lnTo>
                <a:close/>
              </a:path>
            </a:pathLst>
          </a:custGeom>
          <a:solidFill>
            <a:srgbClr val="AB0420"/>
          </a:solidFill>
        </p:spPr>
        <p:txBody>
          <a:bodyPr wrap="square" lIns="0" tIns="0" rIns="0" bIns="0" rtlCol="0"/>
          <a:lstStyle/>
          <a:p>
            <a:endParaRPr sz="2100" dirty="0"/>
          </a:p>
        </p:txBody>
      </p:sp>
      <p:sp>
        <p:nvSpPr>
          <p:cNvPr id="13" name="object 6">
            <a:extLst>
              <a:ext uri="{FF2B5EF4-FFF2-40B4-BE49-F238E27FC236}">
                <a16:creationId xmlns:a16="http://schemas.microsoft.com/office/drawing/2014/main" id="{23BC8B37-5DF8-4ABA-B3CF-13E3E4D063F8}"/>
              </a:ext>
              <a:ext uri="{C183D7F6-B498-43B3-948B-1728B52AA6E4}">
                <adec:decorative xmlns:adec="http://schemas.microsoft.com/office/drawing/2017/decorative" val="1"/>
              </a:ext>
            </a:extLst>
          </p:cNvPr>
          <p:cNvSpPr/>
          <p:nvPr userDrawn="1"/>
        </p:nvSpPr>
        <p:spPr>
          <a:xfrm>
            <a:off x="1516380" y="1103690"/>
            <a:ext cx="6949440" cy="27432"/>
          </a:xfrm>
          <a:custGeom>
            <a:avLst/>
            <a:gdLst/>
            <a:ahLst/>
            <a:cxnLst/>
            <a:rect l="l" t="t" r="r" b="b"/>
            <a:pathLst>
              <a:path w="16230600" h="28575">
                <a:moveTo>
                  <a:pt x="16230598" y="28574"/>
                </a:moveTo>
                <a:lnTo>
                  <a:pt x="0" y="28574"/>
                </a:lnTo>
                <a:lnTo>
                  <a:pt x="0" y="0"/>
                </a:lnTo>
                <a:lnTo>
                  <a:pt x="16230598" y="0"/>
                </a:lnTo>
                <a:lnTo>
                  <a:pt x="16230598" y="28574"/>
                </a:lnTo>
                <a:close/>
              </a:path>
            </a:pathLst>
          </a:custGeom>
          <a:solidFill>
            <a:srgbClr val="AB0420"/>
          </a:solidFill>
        </p:spPr>
        <p:txBody>
          <a:bodyPr wrap="square" lIns="0" tIns="0" rIns="0" bIns="0" rtlCol="0"/>
          <a:lstStyle/>
          <a:p>
            <a:endParaRPr sz="2100" dirty="0"/>
          </a:p>
        </p:txBody>
      </p:sp>
      <p:sp>
        <p:nvSpPr>
          <p:cNvPr id="5" name="Text Placeholder 4">
            <a:extLst>
              <a:ext uri="{FF2B5EF4-FFF2-40B4-BE49-F238E27FC236}">
                <a16:creationId xmlns:a16="http://schemas.microsoft.com/office/drawing/2014/main" id="{FCCA5096-B35E-4C3E-8EA1-0BE3372D9C53}"/>
              </a:ext>
            </a:extLst>
          </p:cNvPr>
          <p:cNvSpPr>
            <a:spLocks noGrp="1"/>
          </p:cNvSpPr>
          <p:nvPr>
            <p:ph type="body" sz="quarter" idx="14" hasCustomPrompt="1"/>
          </p:nvPr>
        </p:nvSpPr>
        <p:spPr>
          <a:xfrm>
            <a:off x="631825" y="1398720"/>
            <a:ext cx="312365" cy="3230430"/>
          </a:xfrm>
        </p:spPr>
        <p:txBody>
          <a:bodyPr vert="vert270"/>
          <a:lstStyle>
            <a:lvl1pPr>
              <a:defRPr sz="1400" cap="all" baseline="0"/>
            </a:lvl1pPr>
          </a:lstStyle>
          <a:p>
            <a:pPr lvl="0"/>
            <a:r>
              <a:rPr lang="en-US" dirty="0"/>
              <a:t>NOTE | Topic</a:t>
            </a:r>
          </a:p>
        </p:txBody>
      </p:sp>
      <p:sp>
        <p:nvSpPr>
          <p:cNvPr id="15" name="Title 1">
            <a:extLst>
              <a:ext uri="{FF2B5EF4-FFF2-40B4-BE49-F238E27FC236}">
                <a16:creationId xmlns:a16="http://schemas.microsoft.com/office/drawing/2014/main" id="{F232D15F-9677-4473-B0AA-305579682657}"/>
              </a:ext>
            </a:extLst>
          </p:cNvPr>
          <p:cNvSpPr>
            <a:spLocks noGrp="1"/>
          </p:cNvSpPr>
          <p:nvPr>
            <p:ph type="title" hasCustomPrompt="1"/>
          </p:nvPr>
        </p:nvSpPr>
        <p:spPr>
          <a:xfrm>
            <a:off x="183969" y="82610"/>
            <a:ext cx="6949440" cy="489536"/>
          </a:xfrm>
        </p:spPr>
        <p:txBody>
          <a:bodyPr anchor="t"/>
          <a:lstStyle>
            <a:lvl1pPr>
              <a:defRPr sz="2800" b="1">
                <a:solidFill>
                  <a:srgbClr val="0C234B"/>
                </a:solidFill>
                <a:latin typeface="+mj-lt"/>
                <a:cs typeface="Arial" panose="020B0604020202020204" pitchFamily="34" charset="0"/>
              </a:defRPr>
            </a:lvl1pPr>
          </a:lstStyle>
          <a:p>
            <a:r>
              <a:rPr lang="en-US" dirty="0"/>
              <a:t>Title Goes Here</a:t>
            </a:r>
          </a:p>
        </p:txBody>
      </p:sp>
      <p:sp>
        <p:nvSpPr>
          <p:cNvPr id="14" name="Text Placeholder 14">
            <a:extLst>
              <a:ext uri="{FF2B5EF4-FFF2-40B4-BE49-F238E27FC236}">
                <a16:creationId xmlns:a16="http://schemas.microsoft.com/office/drawing/2014/main" id="{8B865410-117A-46BD-8F63-FA32C71B238A}"/>
              </a:ext>
            </a:extLst>
          </p:cNvPr>
          <p:cNvSpPr>
            <a:spLocks noGrp="1"/>
          </p:cNvSpPr>
          <p:nvPr>
            <p:ph type="body" sz="quarter" idx="12" hasCustomPrompt="1"/>
          </p:nvPr>
        </p:nvSpPr>
        <p:spPr>
          <a:xfrm>
            <a:off x="1516380" y="630572"/>
            <a:ext cx="6949440" cy="385415"/>
          </a:xfrm>
        </p:spPr>
        <p:txBody>
          <a:bodyPr/>
          <a:lstStyle>
            <a:lvl1pPr marL="285750" indent="-285750">
              <a:buFont typeface="Wingdings" panose="05000000000000000000" pitchFamily="2" charset="2"/>
              <a:buChar char="Ø"/>
              <a:defRPr sz="1800" cap="all" baseline="0">
                <a:latin typeface="+mn-lt"/>
                <a:cs typeface="Times New Roman" panose="02020603050405020304" pitchFamily="18" charset="0"/>
              </a:defRPr>
            </a:lvl1pPr>
            <a:lvl5pPr>
              <a:defRPr/>
            </a:lvl5pPr>
          </a:lstStyle>
          <a:p>
            <a:pPr lvl="0"/>
            <a:r>
              <a:rPr lang="en-US" dirty="0"/>
              <a:t>Subhead goes here</a:t>
            </a:r>
          </a:p>
        </p:txBody>
      </p:sp>
      <p:sp>
        <p:nvSpPr>
          <p:cNvPr id="3" name="Text Placeholder 2">
            <a:extLst>
              <a:ext uri="{FF2B5EF4-FFF2-40B4-BE49-F238E27FC236}">
                <a16:creationId xmlns:a16="http://schemas.microsoft.com/office/drawing/2014/main" id="{01A93D42-71F6-470E-98D1-29849CF355D7}"/>
              </a:ext>
            </a:extLst>
          </p:cNvPr>
          <p:cNvSpPr>
            <a:spLocks noGrp="1"/>
          </p:cNvSpPr>
          <p:nvPr>
            <p:ph type="body" sz="quarter" idx="13"/>
          </p:nvPr>
        </p:nvSpPr>
        <p:spPr>
          <a:xfrm>
            <a:off x="1562100" y="1246256"/>
            <a:ext cx="6950075" cy="3528217"/>
          </a:xfrm>
        </p:spPr>
        <p:txBody>
          <a:bodyPr/>
          <a:lstStyle>
            <a:lvl1pPr marL="285750" indent="-285750">
              <a:buClr>
                <a:srgbClr val="C00000"/>
              </a:buClr>
              <a:buFont typeface="Arial" panose="020B0604020202020204" pitchFamily="34" charset="0"/>
              <a:buChar char="•"/>
              <a:defRPr/>
            </a:lvl1pPr>
            <a:lvl2pPr marL="514350" indent="-285750">
              <a:buClr>
                <a:srgbClr val="C00000"/>
              </a:buClr>
              <a:buFont typeface="Arial" panose="020B0604020202020204" pitchFamily="34" charset="0"/>
              <a:buChar char="•"/>
              <a:defRPr/>
            </a:lvl2pPr>
            <a:lvl3pPr marL="742950" indent="-285750">
              <a:buClr>
                <a:srgbClr val="C00000"/>
              </a:buClr>
              <a:buFont typeface="Arial" panose="020B0604020202020204" pitchFamily="34" charset="0"/>
              <a:buChar char="•"/>
              <a:defRPr/>
            </a:lvl3pPr>
            <a:lvl4pPr marL="971550" indent="-285750">
              <a:buClr>
                <a:srgbClr val="C00000"/>
              </a:buClr>
              <a:buFont typeface="Arial" panose="020B0604020202020204" pitchFamily="34" charset="0"/>
              <a:buChar char="•"/>
              <a:defRPr/>
            </a:lvl4pPr>
            <a:lvl5pPr marL="1200150" indent="-285750">
              <a:buClr>
                <a:srgbClr val="C00000"/>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0BCC523A-8E3A-4B45-8365-3C6E632916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9" name="TextBox 8">
            <a:extLst>
              <a:ext uri="{FF2B5EF4-FFF2-40B4-BE49-F238E27FC236}">
                <a16:creationId xmlns:a16="http://schemas.microsoft.com/office/drawing/2014/main" id="{C263C095-EB38-45A8-A786-8ABB3F3E7F02}"/>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2565340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Dark">
    <p:bg>
      <p:bgPr>
        <a:solidFill>
          <a:schemeClr val="bg1"/>
        </a:solidFill>
        <a:effectLst/>
      </p:bgPr>
    </p:bg>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66D3257B-54AE-4248-A73A-FF80A2DA32E2}"/>
              </a:ext>
              <a:ext uri="{C183D7F6-B498-43B3-948B-1728B52AA6E4}">
                <adec:decorative xmlns:adec="http://schemas.microsoft.com/office/drawing/2017/decorative" val="1"/>
              </a:ext>
            </a:extLst>
          </p:cNvPr>
          <p:cNvSpPr/>
          <p:nvPr userDrawn="1"/>
        </p:nvSpPr>
        <p:spPr>
          <a:xfrm>
            <a:off x="0" y="0"/>
            <a:ext cx="9144000" cy="5176393"/>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C234B"/>
          </a:solidFill>
        </p:spPr>
        <p:txBody>
          <a:bodyPr wrap="square" lIns="0" tIns="0" rIns="0" bIns="0" rtlCol="0"/>
          <a:lstStyle/>
          <a:p>
            <a:endParaRPr sz="2100" dirty="0"/>
          </a:p>
        </p:txBody>
      </p:sp>
      <p:sp>
        <p:nvSpPr>
          <p:cNvPr id="11" name="object 2">
            <a:extLst>
              <a:ext uri="{FF2B5EF4-FFF2-40B4-BE49-F238E27FC236}">
                <a16:creationId xmlns:a16="http://schemas.microsoft.com/office/drawing/2014/main" id="{952CB7C8-3BB9-2143-AC2F-773A7C074011}"/>
              </a:ext>
              <a:ext uri="{C183D7F6-B498-43B3-948B-1728B52AA6E4}">
                <adec:decorative xmlns:adec="http://schemas.microsoft.com/office/drawing/2017/decorative" val="1"/>
              </a:ext>
            </a:extLst>
          </p:cNvPr>
          <p:cNvSpPr/>
          <p:nvPr userDrawn="1"/>
        </p:nvSpPr>
        <p:spPr>
          <a:xfrm>
            <a:off x="1068650" y="514350"/>
            <a:ext cx="14288" cy="4114800"/>
          </a:xfrm>
          <a:custGeom>
            <a:avLst/>
            <a:gdLst/>
            <a:ahLst/>
            <a:cxnLst/>
            <a:rect l="l" t="t" r="r" b="b"/>
            <a:pathLst>
              <a:path w="28575" h="8229600">
                <a:moveTo>
                  <a:pt x="28574" y="8229599"/>
                </a:moveTo>
                <a:lnTo>
                  <a:pt x="0" y="8229599"/>
                </a:lnTo>
                <a:lnTo>
                  <a:pt x="0" y="0"/>
                </a:lnTo>
                <a:lnTo>
                  <a:pt x="28574" y="0"/>
                </a:lnTo>
                <a:lnTo>
                  <a:pt x="28574" y="8229599"/>
                </a:lnTo>
                <a:close/>
              </a:path>
            </a:pathLst>
          </a:custGeom>
          <a:solidFill>
            <a:srgbClr val="AB0420"/>
          </a:solidFill>
        </p:spPr>
        <p:txBody>
          <a:bodyPr wrap="square" lIns="0" tIns="0" rIns="0" bIns="0" rtlCol="0"/>
          <a:lstStyle/>
          <a:p>
            <a:endParaRPr sz="2100" dirty="0"/>
          </a:p>
        </p:txBody>
      </p:sp>
      <p:sp>
        <p:nvSpPr>
          <p:cNvPr id="13" name="object 6">
            <a:extLst>
              <a:ext uri="{FF2B5EF4-FFF2-40B4-BE49-F238E27FC236}">
                <a16:creationId xmlns:a16="http://schemas.microsoft.com/office/drawing/2014/main" id="{23BC8B37-5DF8-4ABA-B3CF-13E3E4D063F8}"/>
              </a:ext>
              <a:ext uri="{C183D7F6-B498-43B3-948B-1728B52AA6E4}">
                <adec:decorative xmlns:adec="http://schemas.microsoft.com/office/drawing/2017/decorative" val="1"/>
              </a:ext>
            </a:extLst>
          </p:cNvPr>
          <p:cNvSpPr/>
          <p:nvPr userDrawn="1"/>
        </p:nvSpPr>
        <p:spPr>
          <a:xfrm>
            <a:off x="1502502" y="1198637"/>
            <a:ext cx="6949440" cy="27432"/>
          </a:xfrm>
          <a:custGeom>
            <a:avLst/>
            <a:gdLst/>
            <a:ahLst/>
            <a:cxnLst/>
            <a:rect l="l" t="t" r="r" b="b"/>
            <a:pathLst>
              <a:path w="16230600" h="28575">
                <a:moveTo>
                  <a:pt x="16230598" y="28574"/>
                </a:moveTo>
                <a:lnTo>
                  <a:pt x="0" y="28574"/>
                </a:lnTo>
                <a:lnTo>
                  <a:pt x="0" y="0"/>
                </a:lnTo>
                <a:lnTo>
                  <a:pt x="16230598" y="0"/>
                </a:lnTo>
                <a:lnTo>
                  <a:pt x="16230598" y="28574"/>
                </a:lnTo>
                <a:close/>
              </a:path>
            </a:pathLst>
          </a:custGeom>
          <a:solidFill>
            <a:srgbClr val="AB0420"/>
          </a:solidFill>
        </p:spPr>
        <p:txBody>
          <a:bodyPr wrap="square" lIns="0" tIns="0" rIns="0" bIns="0" rtlCol="0"/>
          <a:lstStyle/>
          <a:p>
            <a:endParaRPr sz="2100" dirty="0"/>
          </a:p>
        </p:txBody>
      </p:sp>
      <p:sp>
        <p:nvSpPr>
          <p:cNvPr id="5" name="Text Placeholder 4">
            <a:extLst>
              <a:ext uri="{FF2B5EF4-FFF2-40B4-BE49-F238E27FC236}">
                <a16:creationId xmlns:a16="http://schemas.microsoft.com/office/drawing/2014/main" id="{FCCA5096-B35E-4C3E-8EA1-0BE3372D9C53}"/>
              </a:ext>
            </a:extLst>
          </p:cNvPr>
          <p:cNvSpPr>
            <a:spLocks noGrp="1"/>
          </p:cNvSpPr>
          <p:nvPr>
            <p:ph type="body" sz="quarter" idx="14" hasCustomPrompt="1"/>
          </p:nvPr>
        </p:nvSpPr>
        <p:spPr>
          <a:xfrm>
            <a:off x="631825" y="1398720"/>
            <a:ext cx="312365" cy="3230430"/>
          </a:xfrm>
        </p:spPr>
        <p:txBody>
          <a:bodyPr vert="vert270"/>
          <a:lstStyle>
            <a:lvl1pPr marL="0" indent="0">
              <a:buFontTx/>
              <a:buNone/>
              <a:defRPr sz="1600" b="1" cap="all" baseline="0">
                <a:solidFill>
                  <a:schemeClr val="bg1"/>
                </a:solidFill>
              </a:defRPr>
            </a:lvl1pPr>
          </a:lstStyle>
          <a:p>
            <a:pPr lvl="0"/>
            <a:r>
              <a:rPr lang="en-US" dirty="0"/>
              <a:t>NOTE | Topic</a:t>
            </a:r>
          </a:p>
        </p:txBody>
      </p:sp>
      <p:sp>
        <p:nvSpPr>
          <p:cNvPr id="15" name="Title 1">
            <a:extLst>
              <a:ext uri="{FF2B5EF4-FFF2-40B4-BE49-F238E27FC236}">
                <a16:creationId xmlns:a16="http://schemas.microsoft.com/office/drawing/2014/main" id="{F232D15F-9677-4473-B0AA-305579682657}"/>
              </a:ext>
            </a:extLst>
          </p:cNvPr>
          <p:cNvSpPr>
            <a:spLocks noGrp="1"/>
          </p:cNvSpPr>
          <p:nvPr>
            <p:ph type="title" hasCustomPrompt="1"/>
          </p:nvPr>
        </p:nvSpPr>
        <p:spPr>
          <a:xfrm>
            <a:off x="1502820" y="106747"/>
            <a:ext cx="6949440" cy="585584"/>
          </a:xfrm>
        </p:spPr>
        <p:txBody>
          <a:bodyPr anchor="t"/>
          <a:lstStyle>
            <a:lvl1pPr>
              <a:defRPr sz="2800" b="1">
                <a:solidFill>
                  <a:schemeClr val="bg1"/>
                </a:solidFill>
                <a:latin typeface="+mj-lt"/>
                <a:cs typeface="Arial" panose="020B0604020202020204" pitchFamily="34" charset="0"/>
              </a:defRPr>
            </a:lvl1pPr>
          </a:lstStyle>
          <a:p>
            <a:r>
              <a:rPr lang="en-US" dirty="0"/>
              <a:t>Title Goes Here</a:t>
            </a:r>
          </a:p>
        </p:txBody>
      </p:sp>
      <p:sp>
        <p:nvSpPr>
          <p:cNvPr id="14" name="Text Placeholder 14">
            <a:extLst>
              <a:ext uri="{FF2B5EF4-FFF2-40B4-BE49-F238E27FC236}">
                <a16:creationId xmlns:a16="http://schemas.microsoft.com/office/drawing/2014/main" id="{8B865410-117A-46BD-8F63-FA32C71B238A}"/>
              </a:ext>
            </a:extLst>
          </p:cNvPr>
          <p:cNvSpPr>
            <a:spLocks noGrp="1"/>
          </p:cNvSpPr>
          <p:nvPr>
            <p:ph type="body" sz="quarter" idx="12" hasCustomPrompt="1"/>
          </p:nvPr>
        </p:nvSpPr>
        <p:spPr>
          <a:xfrm>
            <a:off x="1502502" y="729783"/>
            <a:ext cx="6949440" cy="385415"/>
          </a:xfrm>
        </p:spPr>
        <p:txBody>
          <a:bodyPr/>
          <a:lstStyle>
            <a:lvl1pPr marL="285750" indent="-285750">
              <a:buFont typeface="Wingdings" panose="05000000000000000000" pitchFamily="2" charset="2"/>
              <a:buChar char="Ø"/>
              <a:defRPr sz="1800" cap="all" baseline="0">
                <a:solidFill>
                  <a:schemeClr val="bg1"/>
                </a:solidFill>
                <a:latin typeface="+mn-lt"/>
                <a:cs typeface="Times New Roman" panose="02020603050405020304" pitchFamily="18" charset="0"/>
              </a:defRPr>
            </a:lvl1pPr>
            <a:lvl5pPr>
              <a:defRPr/>
            </a:lvl5pPr>
          </a:lstStyle>
          <a:p>
            <a:pPr lvl="0"/>
            <a:r>
              <a:rPr lang="en-US" dirty="0"/>
              <a:t>Subhead goes here</a:t>
            </a:r>
          </a:p>
        </p:txBody>
      </p:sp>
      <p:sp>
        <p:nvSpPr>
          <p:cNvPr id="3" name="Text Placeholder 2">
            <a:extLst>
              <a:ext uri="{FF2B5EF4-FFF2-40B4-BE49-F238E27FC236}">
                <a16:creationId xmlns:a16="http://schemas.microsoft.com/office/drawing/2014/main" id="{01A93D42-71F6-470E-98D1-29849CF355D7}"/>
              </a:ext>
            </a:extLst>
          </p:cNvPr>
          <p:cNvSpPr>
            <a:spLocks noGrp="1"/>
          </p:cNvSpPr>
          <p:nvPr>
            <p:ph type="body" sz="quarter" idx="13"/>
          </p:nvPr>
        </p:nvSpPr>
        <p:spPr>
          <a:xfrm>
            <a:off x="1502502" y="1571282"/>
            <a:ext cx="6950075" cy="3057867"/>
          </a:xfrm>
        </p:spPr>
        <p:txBody>
          <a:bodyPr/>
          <a:lstStyle>
            <a:lvl1pPr marL="285750" indent="-285750">
              <a:buClr>
                <a:srgbClr val="C00000"/>
              </a:buClr>
              <a:buFont typeface="Arial" panose="020B0604020202020204" pitchFamily="34" charset="0"/>
              <a:buChar char="•"/>
              <a:defRPr>
                <a:solidFill>
                  <a:schemeClr val="bg1"/>
                </a:solidFill>
              </a:defRPr>
            </a:lvl1pPr>
            <a:lvl2pPr marL="514350" indent="-285750">
              <a:buClr>
                <a:srgbClr val="C00000"/>
              </a:buClr>
              <a:buFont typeface="Arial" panose="020B0604020202020204" pitchFamily="34" charset="0"/>
              <a:buChar char="•"/>
              <a:defRPr>
                <a:solidFill>
                  <a:schemeClr val="bg1"/>
                </a:solidFill>
              </a:defRPr>
            </a:lvl2pPr>
            <a:lvl3pPr marL="742950" indent="-285750">
              <a:buClr>
                <a:srgbClr val="C00000"/>
              </a:buClr>
              <a:buFont typeface="Arial" panose="020B0604020202020204" pitchFamily="34" charset="0"/>
              <a:buChar char="•"/>
              <a:defRPr>
                <a:solidFill>
                  <a:schemeClr val="bg1"/>
                </a:solidFill>
              </a:defRPr>
            </a:lvl3pPr>
            <a:lvl4pPr marL="971550" indent="-285750">
              <a:buClr>
                <a:srgbClr val="C00000"/>
              </a:buClr>
              <a:buFont typeface="Arial" panose="020B0604020202020204" pitchFamily="34" charset="0"/>
              <a:buChar char="•"/>
              <a:defRPr>
                <a:solidFill>
                  <a:schemeClr val="bg1"/>
                </a:solidFill>
              </a:defRPr>
            </a:lvl4pPr>
            <a:lvl5pPr marL="1200150" indent="-285750">
              <a:buClr>
                <a:srgbClr val="C00000"/>
              </a:buClr>
              <a:buFont typeface="Arial" panose="020B0604020202020204" pitchFamily="34" charset="0"/>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a:extLst>
              <a:ext uri="{FF2B5EF4-FFF2-40B4-BE49-F238E27FC236}">
                <a16:creationId xmlns:a16="http://schemas.microsoft.com/office/drawing/2014/main" id="{3415E7B7-4A81-49A1-8FAB-1DF1A979853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10" name="TextBox 9">
            <a:extLst>
              <a:ext uri="{FF2B5EF4-FFF2-40B4-BE49-F238E27FC236}">
                <a16:creationId xmlns:a16="http://schemas.microsoft.com/office/drawing/2014/main" id="{147AAF45-4D0D-410D-AA7B-5B65C1CB5C3E}"/>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617952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 Column Dark">
    <p:bg>
      <p:bgPr>
        <a:solidFill>
          <a:schemeClr val="bg1"/>
        </a:solidFill>
        <a:effectLst/>
      </p:bgPr>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639359C6-1A1D-274B-82CF-24CE4CE2C298}"/>
              </a:ext>
              <a:ext uri="{C183D7F6-B498-43B3-948B-1728B52AA6E4}">
                <adec:decorative xmlns:adec="http://schemas.microsoft.com/office/drawing/2017/decorative" val="1"/>
              </a:ext>
            </a:extLst>
          </p:cNvPr>
          <p:cNvSpPr/>
          <p:nvPr userDrawn="1"/>
        </p:nvSpPr>
        <p:spPr>
          <a:xfrm>
            <a:off x="-5106" y="0"/>
            <a:ext cx="9144000" cy="51435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C234B"/>
          </a:solidFill>
        </p:spPr>
        <p:txBody>
          <a:bodyPr wrap="square" lIns="0" tIns="0" rIns="0" bIns="0" rtlCol="0"/>
          <a:lstStyle/>
          <a:p>
            <a:endParaRPr sz="2100" dirty="0"/>
          </a:p>
        </p:txBody>
      </p:sp>
      <p:sp>
        <p:nvSpPr>
          <p:cNvPr id="8" name="object 2">
            <a:extLst>
              <a:ext uri="{FF2B5EF4-FFF2-40B4-BE49-F238E27FC236}">
                <a16:creationId xmlns:a16="http://schemas.microsoft.com/office/drawing/2014/main" id="{7C0D586C-0FAA-C74C-ADB8-2C3BC7D4DC81}"/>
              </a:ext>
              <a:ext uri="{C183D7F6-B498-43B3-948B-1728B52AA6E4}">
                <adec:decorative xmlns:adec="http://schemas.microsoft.com/office/drawing/2017/decorative" val="1"/>
              </a:ext>
            </a:extLst>
          </p:cNvPr>
          <p:cNvSpPr/>
          <p:nvPr userDrawn="1"/>
        </p:nvSpPr>
        <p:spPr>
          <a:xfrm rot="5400000" flipH="1">
            <a:off x="4555464" y="-3577998"/>
            <a:ext cx="22860" cy="9144000"/>
          </a:xfrm>
          <a:custGeom>
            <a:avLst/>
            <a:gdLst/>
            <a:ahLst/>
            <a:cxnLst/>
            <a:rect l="l" t="t" r="r" b="b"/>
            <a:pathLst>
              <a:path w="28575" h="8229600">
                <a:moveTo>
                  <a:pt x="28574" y="8229599"/>
                </a:moveTo>
                <a:lnTo>
                  <a:pt x="0" y="8229599"/>
                </a:lnTo>
                <a:lnTo>
                  <a:pt x="0" y="0"/>
                </a:lnTo>
                <a:lnTo>
                  <a:pt x="28574" y="0"/>
                </a:lnTo>
                <a:lnTo>
                  <a:pt x="28574" y="8229599"/>
                </a:lnTo>
                <a:close/>
              </a:path>
            </a:pathLst>
          </a:custGeom>
          <a:solidFill>
            <a:srgbClr val="AB0420"/>
          </a:solidFill>
        </p:spPr>
        <p:txBody>
          <a:bodyPr wrap="square" lIns="0" tIns="0" rIns="0" bIns="0" rtlCol="0"/>
          <a:lstStyle/>
          <a:p>
            <a:endParaRPr sz="2100" dirty="0"/>
          </a:p>
        </p:txBody>
      </p:sp>
      <p:sp>
        <p:nvSpPr>
          <p:cNvPr id="2" name="Title 1">
            <a:extLst>
              <a:ext uri="{FF2B5EF4-FFF2-40B4-BE49-F238E27FC236}">
                <a16:creationId xmlns:a16="http://schemas.microsoft.com/office/drawing/2014/main" id="{1591E19A-4A65-41A6-90DF-E7CE861BF1C3}"/>
              </a:ext>
            </a:extLst>
          </p:cNvPr>
          <p:cNvSpPr>
            <a:spLocks noGrp="1"/>
          </p:cNvSpPr>
          <p:nvPr>
            <p:ph type="title" hasCustomPrompt="1"/>
          </p:nvPr>
        </p:nvSpPr>
        <p:spPr>
          <a:xfrm>
            <a:off x="-5106" y="203701"/>
            <a:ext cx="8678654" cy="637850"/>
          </a:xfrm>
        </p:spPr>
        <p:txBody>
          <a:bodyPr/>
          <a:lstStyle>
            <a:lvl1pPr>
              <a:defRPr sz="2800" b="1">
                <a:solidFill>
                  <a:schemeClr val="bg1"/>
                </a:solidFill>
                <a:latin typeface="+mj-lt"/>
                <a:cs typeface="Arial" panose="020B0604020202020204" pitchFamily="34" charset="0"/>
              </a:defRPr>
            </a:lvl1pPr>
          </a:lstStyle>
          <a:p>
            <a:r>
              <a:rPr lang="en-US" dirty="0"/>
              <a:t>Title Goes Here</a:t>
            </a:r>
          </a:p>
        </p:txBody>
      </p:sp>
      <p:sp>
        <p:nvSpPr>
          <p:cNvPr id="15" name="Text Placeholder 14">
            <a:extLst>
              <a:ext uri="{FF2B5EF4-FFF2-40B4-BE49-F238E27FC236}">
                <a16:creationId xmlns:a16="http://schemas.microsoft.com/office/drawing/2014/main" id="{5E2388F2-D27A-41FD-95A6-C88C6B2E28C4}"/>
              </a:ext>
            </a:extLst>
          </p:cNvPr>
          <p:cNvSpPr>
            <a:spLocks noGrp="1"/>
          </p:cNvSpPr>
          <p:nvPr>
            <p:ph type="body" sz="quarter" idx="12" hasCustomPrompt="1"/>
          </p:nvPr>
        </p:nvSpPr>
        <p:spPr>
          <a:xfrm>
            <a:off x="369404" y="1214024"/>
            <a:ext cx="2260871" cy="346386"/>
          </a:xfrm>
        </p:spPr>
        <p:txBody>
          <a:bodyPr/>
          <a:lstStyle>
            <a:lvl1pPr marL="0" indent="0">
              <a:buFontTx/>
              <a:buNone/>
              <a:defRPr sz="1800" cap="all" baseline="0">
                <a:solidFill>
                  <a:schemeClr val="bg1"/>
                </a:solidFill>
                <a:latin typeface="+mn-lt"/>
                <a:cs typeface="Times New Roman" panose="02020603050405020304" pitchFamily="18" charset="0"/>
              </a:defRPr>
            </a:lvl1pPr>
            <a:lvl5pPr>
              <a:defRPr/>
            </a:lvl5pPr>
          </a:lstStyle>
          <a:p>
            <a:pPr lvl="0"/>
            <a:r>
              <a:rPr lang="en-US" dirty="0" err="1"/>
              <a:t>SubheaD</a:t>
            </a:r>
            <a:r>
              <a:rPr lang="en-US" dirty="0"/>
              <a:t> Goes Here</a:t>
            </a:r>
          </a:p>
        </p:txBody>
      </p:sp>
      <p:sp>
        <p:nvSpPr>
          <p:cNvPr id="4" name="Text Placeholder 3">
            <a:extLst>
              <a:ext uri="{FF2B5EF4-FFF2-40B4-BE49-F238E27FC236}">
                <a16:creationId xmlns:a16="http://schemas.microsoft.com/office/drawing/2014/main" id="{EC7F7115-AB6E-49A0-9E31-5EA7A6CB7EC9}"/>
              </a:ext>
            </a:extLst>
          </p:cNvPr>
          <p:cNvSpPr>
            <a:spLocks noGrp="1"/>
          </p:cNvSpPr>
          <p:nvPr>
            <p:ph type="body" sz="quarter" idx="15"/>
          </p:nvPr>
        </p:nvSpPr>
        <p:spPr>
          <a:xfrm>
            <a:off x="369405" y="1729319"/>
            <a:ext cx="2260600" cy="1618475"/>
          </a:xfrm>
        </p:spPr>
        <p:txBody>
          <a:bodyPr/>
          <a:lstStyle>
            <a:lvl1pPr>
              <a:defRPr>
                <a:solidFill>
                  <a:schemeClr val="bg1"/>
                </a:solidFill>
              </a:defRPr>
            </a:lvl1pPr>
          </a:lstStyle>
          <a:p>
            <a:pPr lvl="0"/>
            <a:r>
              <a:rPr lang="en-US" dirty="0"/>
              <a:t>Click to edit Master text styles</a:t>
            </a:r>
          </a:p>
        </p:txBody>
      </p:sp>
      <p:sp>
        <p:nvSpPr>
          <p:cNvPr id="16" name="Text Placeholder 14">
            <a:extLst>
              <a:ext uri="{FF2B5EF4-FFF2-40B4-BE49-F238E27FC236}">
                <a16:creationId xmlns:a16="http://schemas.microsoft.com/office/drawing/2014/main" id="{4E05C9A0-641B-426E-B572-7D20001AC740}"/>
              </a:ext>
            </a:extLst>
          </p:cNvPr>
          <p:cNvSpPr>
            <a:spLocks noGrp="1"/>
          </p:cNvSpPr>
          <p:nvPr>
            <p:ph type="body" sz="quarter" idx="13" hasCustomPrompt="1"/>
          </p:nvPr>
        </p:nvSpPr>
        <p:spPr>
          <a:xfrm>
            <a:off x="3125169" y="1214024"/>
            <a:ext cx="2260871" cy="346386"/>
          </a:xfrm>
        </p:spPr>
        <p:txBody>
          <a:bodyPr/>
          <a:lstStyle>
            <a:lvl1pPr marL="0" indent="0">
              <a:buFontTx/>
              <a:buNone/>
              <a:defRPr sz="1800" cap="all" baseline="0">
                <a:solidFill>
                  <a:schemeClr val="bg1"/>
                </a:solidFill>
                <a:latin typeface="+mn-lt"/>
                <a:cs typeface="Times New Roman" panose="02020603050405020304" pitchFamily="18" charset="0"/>
              </a:defRPr>
            </a:lvl1pPr>
            <a:lvl5pPr>
              <a:defRPr/>
            </a:lvl5pPr>
          </a:lstStyle>
          <a:p>
            <a:pPr lvl="0"/>
            <a:r>
              <a:rPr lang="en-US" dirty="0" err="1"/>
              <a:t>SubheaD</a:t>
            </a:r>
            <a:r>
              <a:rPr lang="en-US" dirty="0"/>
              <a:t> Goes Here</a:t>
            </a:r>
          </a:p>
        </p:txBody>
      </p:sp>
      <p:sp>
        <p:nvSpPr>
          <p:cNvPr id="19" name="Text Placeholder 3">
            <a:extLst>
              <a:ext uri="{FF2B5EF4-FFF2-40B4-BE49-F238E27FC236}">
                <a16:creationId xmlns:a16="http://schemas.microsoft.com/office/drawing/2014/main" id="{932F0C6D-D6A6-4866-862C-368FCB92F798}"/>
              </a:ext>
            </a:extLst>
          </p:cNvPr>
          <p:cNvSpPr>
            <a:spLocks noGrp="1"/>
          </p:cNvSpPr>
          <p:nvPr>
            <p:ph type="body" sz="quarter" idx="16"/>
          </p:nvPr>
        </p:nvSpPr>
        <p:spPr>
          <a:xfrm>
            <a:off x="3125169" y="1724291"/>
            <a:ext cx="2260600" cy="1618475"/>
          </a:xfrm>
        </p:spPr>
        <p:txBody>
          <a:bodyPr/>
          <a:lstStyle>
            <a:lvl1pPr>
              <a:defRPr>
                <a:solidFill>
                  <a:schemeClr val="bg1"/>
                </a:solidFill>
              </a:defRPr>
            </a:lvl1pPr>
          </a:lstStyle>
          <a:p>
            <a:pPr lvl="0"/>
            <a:r>
              <a:rPr lang="en-US" dirty="0"/>
              <a:t>Click to edit Master text styles</a:t>
            </a:r>
          </a:p>
        </p:txBody>
      </p:sp>
      <p:sp>
        <p:nvSpPr>
          <p:cNvPr id="17" name="Text Placeholder 14">
            <a:extLst>
              <a:ext uri="{FF2B5EF4-FFF2-40B4-BE49-F238E27FC236}">
                <a16:creationId xmlns:a16="http://schemas.microsoft.com/office/drawing/2014/main" id="{52C9451F-9032-491D-A264-875C59528DE1}"/>
              </a:ext>
            </a:extLst>
          </p:cNvPr>
          <p:cNvSpPr>
            <a:spLocks noGrp="1"/>
          </p:cNvSpPr>
          <p:nvPr>
            <p:ph type="body" sz="quarter" idx="14" hasCustomPrompt="1"/>
          </p:nvPr>
        </p:nvSpPr>
        <p:spPr>
          <a:xfrm>
            <a:off x="5880934" y="1209062"/>
            <a:ext cx="2260871" cy="346386"/>
          </a:xfrm>
        </p:spPr>
        <p:txBody>
          <a:bodyPr/>
          <a:lstStyle>
            <a:lvl1pPr marL="0" indent="0">
              <a:buFontTx/>
              <a:buNone/>
              <a:defRPr sz="1800" cap="all" baseline="0">
                <a:solidFill>
                  <a:schemeClr val="bg1"/>
                </a:solidFill>
                <a:latin typeface="+mn-lt"/>
                <a:cs typeface="Times New Roman" panose="02020603050405020304" pitchFamily="18" charset="0"/>
              </a:defRPr>
            </a:lvl1pPr>
            <a:lvl5pPr>
              <a:defRPr/>
            </a:lvl5pPr>
          </a:lstStyle>
          <a:p>
            <a:pPr lvl="0"/>
            <a:r>
              <a:rPr lang="en-US" dirty="0" err="1"/>
              <a:t>SubheaD</a:t>
            </a:r>
            <a:r>
              <a:rPr lang="en-US" dirty="0"/>
              <a:t> Goes Here</a:t>
            </a:r>
          </a:p>
        </p:txBody>
      </p:sp>
      <p:sp>
        <p:nvSpPr>
          <p:cNvPr id="20" name="Text Placeholder 3">
            <a:extLst>
              <a:ext uri="{FF2B5EF4-FFF2-40B4-BE49-F238E27FC236}">
                <a16:creationId xmlns:a16="http://schemas.microsoft.com/office/drawing/2014/main" id="{DBC23852-CCB4-46DB-A824-B0C3261F7597}"/>
              </a:ext>
            </a:extLst>
          </p:cNvPr>
          <p:cNvSpPr>
            <a:spLocks noGrp="1"/>
          </p:cNvSpPr>
          <p:nvPr>
            <p:ph type="body" sz="quarter" idx="17"/>
          </p:nvPr>
        </p:nvSpPr>
        <p:spPr>
          <a:xfrm>
            <a:off x="5880933" y="1724291"/>
            <a:ext cx="2260600" cy="1618475"/>
          </a:xfrm>
        </p:spPr>
        <p:txBody>
          <a:bodyPr/>
          <a:lstStyle>
            <a:lvl1pPr>
              <a:defRPr>
                <a:solidFill>
                  <a:schemeClr val="bg1"/>
                </a:solidFill>
              </a:defRPr>
            </a:lvl1pPr>
          </a:lstStyle>
          <a:p>
            <a:pPr lvl="0"/>
            <a:r>
              <a:rPr lang="en-US" dirty="0"/>
              <a:t>Click to edit Master text styles</a:t>
            </a:r>
          </a:p>
        </p:txBody>
      </p:sp>
      <p:pic>
        <p:nvPicPr>
          <p:cNvPr id="13" name="Picture 12">
            <a:extLst>
              <a:ext uri="{FF2B5EF4-FFF2-40B4-BE49-F238E27FC236}">
                <a16:creationId xmlns:a16="http://schemas.microsoft.com/office/drawing/2014/main" id="{BA176BB3-A57E-4520-A8A7-9A472F2E4D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12" name="TextBox 11">
            <a:extLst>
              <a:ext uri="{FF2B5EF4-FFF2-40B4-BE49-F238E27FC236}">
                <a16:creationId xmlns:a16="http://schemas.microsoft.com/office/drawing/2014/main" id="{17B544D4-580A-4835-A060-2438D01B9C6F}"/>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1853801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 Column Light">
    <p:spTree>
      <p:nvGrpSpPr>
        <p:cNvPr id="1" name=""/>
        <p:cNvGrpSpPr/>
        <p:nvPr/>
      </p:nvGrpSpPr>
      <p:grpSpPr>
        <a:xfrm>
          <a:off x="0" y="0"/>
          <a:ext cx="0" cy="0"/>
          <a:chOff x="0" y="0"/>
          <a:chExt cx="0" cy="0"/>
        </a:xfrm>
      </p:grpSpPr>
      <p:sp>
        <p:nvSpPr>
          <p:cNvPr id="12" name="object 6">
            <a:extLst>
              <a:ext uri="{FF2B5EF4-FFF2-40B4-BE49-F238E27FC236}">
                <a16:creationId xmlns:a16="http://schemas.microsoft.com/office/drawing/2014/main" id="{586ED654-700A-2147-9380-60A6E2C74899}"/>
              </a:ext>
              <a:ext uri="{C183D7F6-B498-43B3-948B-1728B52AA6E4}">
                <adec:decorative xmlns:adec="http://schemas.microsoft.com/office/drawing/2017/decorative" val="1"/>
              </a:ext>
            </a:extLst>
          </p:cNvPr>
          <p:cNvSpPr/>
          <p:nvPr userDrawn="1"/>
        </p:nvSpPr>
        <p:spPr>
          <a:xfrm>
            <a:off x="246561" y="836991"/>
            <a:ext cx="8115300" cy="14288"/>
          </a:xfrm>
          <a:custGeom>
            <a:avLst/>
            <a:gdLst/>
            <a:ahLst/>
            <a:cxnLst/>
            <a:rect l="l" t="t" r="r" b="b"/>
            <a:pathLst>
              <a:path w="16230600" h="28575">
                <a:moveTo>
                  <a:pt x="16230598" y="28574"/>
                </a:moveTo>
                <a:lnTo>
                  <a:pt x="0" y="28574"/>
                </a:lnTo>
                <a:lnTo>
                  <a:pt x="0" y="0"/>
                </a:lnTo>
                <a:lnTo>
                  <a:pt x="16230598" y="0"/>
                </a:lnTo>
                <a:lnTo>
                  <a:pt x="16230598" y="28574"/>
                </a:lnTo>
                <a:close/>
              </a:path>
            </a:pathLst>
          </a:custGeom>
          <a:solidFill>
            <a:srgbClr val="AB0420"/>
          </a:solidFill>
        </p:spPr>
        <p:txBody>
          <a:bodyPr wrap="square" lIns="0" tIns="0" rIns="0" bIns="0" rtlCol="0"/>
          <a:lstStyle/>
          <a:p>
            <a:endParaRPr sz="2100" dirty="0"/>
          </a:p>
        </p:txBody>
      </p:sp>
      <p:sp>
        <p:nvSpPr>
          <p:cNvPr id="13" name="Title 1">
            <a:extLst>
              <a:ext uri="{FF2B5EF4-FFF2-40B4-BE49-F238E27FC236}">
                <a16:creationId xmlns:a16="http://schemas.microsoft.com/office/drawing/2014/main" id="{74003C86-4CAF-4311-AF7A-80DCC7A1152C}"/>
              </a:ext>
            </a:extLst>
          </p:cNvPr>
          <p:cNvSpPr>
            <a:spLocks noGrp="1"/>
          </p:cNvSpPr>
          <p:nvPr>
            <p:ph type="title" hasCustomPrompt="1"/>
          </p:nvPr>
        </p:nvSpPr>
        <p:spPr>
          <a:xfrm>
            <a:off x="246561" y="272355"/>
            <a:ext cx="7854274" cy="473936"/>
          </a:xfrm>
        </p:spPr>
        <p:txBody>
          <a:bodyPr/>
          <a:lstStyle>
            <a:lvl1pPr>
              <a:defRPr sz="2800" b="1">
                <a:latin typeface="+mj-lt"/>
                <a:cs typeface="Arial" panose="020B0604020202020204" pitchFamily="34" charset="0"/>
              </a:defRPr>
            </a:lvl1pPr>
          </a:lstStyle>
          <a:p>
            <a:r>
              <a:rPr lang="en-US" dirty="0"/>
              <a:t>Title Goes Here in</a:t>
            </a:r>
          </a:p>
        </p:txBody>
      </p:sp>
      <p:sp>
        <p:nvSpPr>
          <p:cNvPr id="15" name="Text Placeholder 14">
            <a:extLst>
              <a:ext uri="{FF2B5EF4-FFF2-40B4-BE49-F238E27FC236}">
                <a16:creationId xmlns:a16="http://schemas.microsoft.com/office/drawing/2014/main" id="{4E3ADF3B-044B-4728-B963-5628C0B9EA9E}"/>
              </a:ext>
            </a:extLst>
          </p:cNvPr>
          <p:cNvSpPr>
            <a:spLocks noGrp="1"/>
          </p:cNvSpPr>
          <p:nvPr>
            <p:ph type="body" sz="quarter" idx="12" hasCustomPrompt="1"/>
          </p:nvPr>
        </p:nvSpPr>
        <p:spPr>
          <a:xfrm>
            <a:off x="376029" y="1191852"/>
            <a:ext cx="2260871" cy="346386"/>
          </a:xfrm>
        </p:spPr>
        <p:txBody>
          <a:bodyPr/>
          <a:lstStyle>
            <a:lvl1pPr marL="0" indent="0">
              <a:buFontTx/>
              <a:buNone/>
              <a:defRPr sz="1800" cap="all" baseline="0">
                <a:latin typeface="+mn-lt"/>
                <a:cs typeface="Times New Roman" panose="02020603050405020304" pitchFamily="18" charset="0"/>
              </a:defRPr>
            </a:lvl1pPr>
            <a:lvl5pPr>
              <a:defRPr/>
            </a:lvl5pPr>
          </a:lstStyle>
          <a:p>
            <a:pPr lvl="0"/>
            <a:r>
              <a:rPr lang="en-US" dirty="0" err="1"/>
              <a:t>SubheaD</a:t>
            </a:r>
            <a:r>
              <a:rPr lang="en-US" dirty="0"/>
              <a:t> Goes Here</a:t>
            </a:r>
          </a:p>
        </p:txBody>
      </p:sp>
      <p:sp>
        <p:nvSpPr>
          <p:cNvPr id="18" name="Text Placeholder 3">
            <a:extLst>
              <a:ext uri="{FF2B5EF4-FFF2-40B4-BE49-F238E27FC236}">
                <a16:creationId xmlns:a16="http://schemas.microsoft.com/office/drawing/2014/main" id="{9CCE73D5-46A1-4FE5-ACF9-9B15AA1EA79C}"/>
              </a:ext>
            </a:extLst>
          </p:cNvPr>
          <p:cNvSpPr>
            <a:spLocks noGrp="1"/>
          </p:cNvSpPr>
          <p:nvPr>
            <p:ph type="body" sz="quarter" idx="15"/>
          </p:nvPr>
        </p:nvSpPr>
        <p:spPr>
          <a:xfrm>
            <a:off x="376030" y="1707147"/>
            <a:ext cx="2260600" cy="1618475"/>
          </a:xfrm>
        </p:spPr>
        <p:txBody>
          <a:bodyPr/>
          <a:lstStyle/>
          <a:p>
            <a:pPr lvl="0"/>
            <a:r>
              <a:rPr lang="en-US" dirty="0"/>
              <a:t>Click to edit Master text styles</a:t>
            </a:r>
          </a:p>
        </p:txBody>
      </p:sp>
      <p:sp>
        <p:nvSpPr>
          <p:cNvPr id="16" name="Text Placeholder 14">
            <a:extLst>
              <a:ext uri="{FF2B5EF4-FFF2-40B4-BE49-F238E27FC236}">
                <a16:creationId xmlns:a16="http://schemas.microsoft.com/office/drawing/2014/main" id="{687DC020-4F04-4724-8073-56F2B4D0A241}"/>
              </a:ext>
            </a:extLst>
          </p:cNvPr>
          <p:cNvSpPr>
            <a:spLocks noGrp="1"/>
          </p:cNvSpPr>
          <p:nvPr>
            <p:ph type="body" sz="quarter" idx="13" hasCustomPrompt="1"/>
          </p:nvPr>
        </p:nvSpPr>
        <p:spPr>
          <a:xfrm>
            <a:off x="3131794" y="1191852"/>
            <a:ext cx="2260871" cy="346386"/>
          </a:xfrm>
        </p:spPr>
        <p:txBody>
          <a:bodyPr/>
          <a:lstStyle>
            <a:lvl1pPr marL="0" indent="0">
              <a:buFontTx/>
              <a:buNone/>
              <a:defRPr sz="1800" cap="all" baseline="0">
                <a:latin typeface="+mn-lt"/>
                <a:cs typeface="Times New Roman" panose="02020603050405020304" pitchFamily="18" charset="0"/>
              </a:defRPr>
            </a:lvl1pPr>
            <a:lvl5pPr>
              <a:defRPr/>
            </a:lvl5pPr>
          </a:lstStyle>
          <a:p>
            <a:pPr lvl="0"/>
            <a:r>
              <a:rPr lang="en-US" dirty="0" err="1"/>
              <a:t>SubheaD</a:t>
            </a:r>
            <a:r>
              <a:rPr lang="en-US" dirty="0"/>
              <a:t> Goes Here</a:t>
            </a:r>
          </a:p>
        </p:txBody>
      </p:sp>
      <p:sp>
        <p:nvSpPr>
          <p:cNvPr id="19" name="Text Placeholder 3">
            <a:extLst>
              <a:ext uri="{FF2B5EF4-FFF2-40B4-BE49-F238E27FC236}">
                <a16:creationId xmlns:a16="http://schemas.microsoft.com/office/drawing/2014/main" id="{5456ABA5-AF29-4D78-9665-C12327402FB9}"/>
              </a:ext>
            </a:extLst>
          </p:cNvPr>
          <p:cNvSpPr>
            <a:spLocks noGrp="1"/>
          </p:cNvSpPr>
          <p:nvPr>
            <p:ph type="body" sz="quarter" idx="16"/>
          </p:nvPr>
        </p:nvSpPr>
        <p:spPr>
          <a:xfrm>
            <a:off x="3131794" y="1702119"/>
            <a:ext cx="2260600" cy="1618475"/>
          </a:xfrm>
        </p:spPr>
        <p:txBody>
          <a:bodyPr/>
          <a:lstStyle/>
          <a:p>
            <a:pPr lvl="0"/>
            <a:r>
              <a:rPr lang="en-US" dirty="0"/>
              <a:t>Click to edit Master text styles</a:t>
            </a:r>
          </a:p>
        </p:txBody>
      </p:sp>
      <p:sp>
        <p:nvSpPr>
          <p:cNvPr id="17" name="Text Placeholder 14">
            <a:extLst>
              <a:ext uri="{FF2B5EF4-FFF2-40B4-BE49-F238E27FC236}">
                <a16:creationId xmlns:a16="http://schemas.microsoft.com/office/drawing/2014/main" id="{D134F62D-188D-42C7-BD6B-7739C9677D0D}"/>
              </a:ext>
            </a:extLst>
          </p:cNvPr>
          <p:cNvSpPr>
            <a:spLocks noGrp="1"/>
          </p:cNvSpPr>
          <p:nvPr>
            <p:ph type="body" sz="quarter" idx="14" hasCustomPrompt="1"/>
          </p:nvPr>
        </p:nvSpPr>
        <p:spPr>
          <a:xfrm>
            <a:off x="5887559" y="1186890"/>
            <a:ext cx="2260871" cy="346386"/>
          </a:xfrm>
        </p:spPr>
        <p:txBody>
          <a:bodyPr/>
          <a:lstStyle>
            <a:lvl1pPr marL="0" indent="0">
              <a:buFontTx/>
              <a:buNone/>
              <a:defRPr sz="1800" cap="all" baseline="0">
                <a:latin typeface="+mn-lt"/>
                <a:cs typeface="Times New Roman" panose="02020603050405020304" pitchFamily="18" charset="0"/>
              </a:defRPr>
            </a:lvl1pPr>
            <a:lvl5pPr>
              <a:defRPr/>
            </a:lvl5pPr>
          </a:lstStyle>
          <a:p>
            <a:pPr lvl="0"/>
            <a:r>
              <a:rPr lang="en-US" dirty="0" err="1"/>
              <a:t>SubheaD</a:t>
            </a:r>
            <a:r>
              <a:rPr lang="en-US" dirty="0"/>
              <a:t> Goes Here</a:t>
            </a:r>
          </a:p>
        </p:txBody>
      </p:sp>
      <p:sp>
        <p:nvSpPr>
          <p:cNvPr id="20" name="Text Placeholder 3">
            <a:extLst>
              <a:ext uri="{FF2B5EF4-FFF2-40B4-BE49-F238E27FC236}">
                <a16:creationId xmlns:a16="http://schemas.microsoft.com/office/drawing/2014/main" id="{C57FB9CB-CF24-4805-B583-FD3C841B54A9}"/>
              </a:ext>
            </a:extLst>
          </p:cNvPr>
          <p:cNvSpPr>
            <a:spLocks noGrp="1"/>
          </p:cNvSpPr>
          <p:nvPr>
            <p:ph type="body" sz="quarter" idx="17"/>
          </p:nvPr>
        </p:nvSpPr>
        <p:spPr>
          <a:xfrm>
            <a:off x="5887558" y="1702119"/>
            <a:ext cx="2260600" cy="1618475"/>
          </a:xfrm>
        </p:spPr>
        <p:txBody>
          <a:bodyPr/>
          <a:lstStyle/>
          <a:p>
            <a:pPr lvl="0"/>
            <a:r>
              <a:rPr lang="en-US" dirty="0"/>
              <a:t>Click to edit Master text styles</a:t>
            </a:r>
          </a:p>
        </p:txBody>
      </p:sp>
      <p:pic>
        <p:nvPicPr>
          <p:cNvPr id="21" name="Picture 20">
            <a:extLst>
              <a:ext uri="{FF2B5EF4-FFF2-40B4-BE49-F238E27FC236}">
                <a16:creationId xmlns:a16="http://schemas.microsoft.com/office/drawing/2014/main" id="{893E1063-31BD-4FCF-A344-C2BB77332E4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51960" y="4823460"/>
            <a:ext cx="640080" cy="320040"/>
          </a:xfrm>
          <a:prstGeom prst="rect">
            <a:avLst/>
          </a:prstGeom>
        </p:spPr>
      </p:pic>
      <p:sp>
        <p:nvSpPr>
          <p:cNvPr id="11" name="TextBox 10">
            <a:extLst>
              <a:ext uri="{FF2B5EF4-FFF2-40B4-BE49-F238E27FC236}">
                <a16:creationId xmlns:a16="http://schemas.microsoft.com/office/drawing/2014/main" id="{B54D3F8E-DAD9-4205-A7CD-4489B5D8DD43}"/>
              </a:ext>
            </a:extLst>
          </p:cNvPr>
          <p:cNvSpPr txBox="1"/>
          <p:nvPr userDrawn="1"/>
        </p:nvSpPr>
        <p:spPr>
          <a:xfrm>
            <a:off x="4372382" y="4858081"/>
            <a:ext cx="395968" cy="261610"/>
          </a:xfrm>
          <a:prstGeom prst="rect">
            <a:avLst/>
          </a:prstGeom>
          <a:noFill/>
        </p:spPr>
        <p:txBody>
          <a:bodyPr wrap="square" rtlCol="0">
            <a:spAutoFit/>
          </a:bodyPr>
          <a:lstStyle/>
          <a:p>
            <a:fld id="{C4AED8A4-20DC-4CAB-8156-91FB91EE1435}" type="slidenum">
              <a:rPr lang="en-US" sz="1100" smtClean="0">
                <a:solidFill>
                  <a:schemeClr val="bg1"/>
                </a:solidFill>
                <a:latin typeface="+mn-lt"/>
              </a:rPr>
              <a:t>‹#›</a:t>
            </a:fld>
            <a:endParaRPr lang="en-US" sz="800" dirty="0">
              <a:solidFill>
                <a:schemeClr val="bg1"/>
              </a:solidFill>
              <a:latin typeface="+mn-lt"/>
            </a:endParaRPr>
          </a:p>
        </p:txBody>
      </p:sp>
    </p:spTree>
    <p:extLst>
      <p:ext uri="{BB962C8B-B14F-4D97-AF65-F5344CB8AC3E}">
        <p14:creationId xmlns:p14="http://schemas.microsoft.com/office/powerpoint/2010/main" val="2601109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30CF74D-551E-4A96-87EA-276ED968104B}"/>
              </a:ext>
            </a:extLst>
          </p:cNvPr>
          <p:cNvSpPr>
            <a:spLocks noGrp="1" noChangeArrowheads="1"/>
          </p:cNvSpPr>
          <p:nvPr>
            <p:ph type="body" idx="1"/>
          </p:nvPr>
        </p:nvSpPr>
        <p:spPr bwMode="auto">
          <a:xfrm>
            <a:off x="313507" y="1129936"/>
            <a:ext cx="8112036" cy="36053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38100" tIns="38100" rIns="38100" bIns="38100" numCol="1" anchor="t" anchorCtr="0" compatLnSpc="1">
            <a:prstTxWarp prst="textNoShape">
              <a:avLst/>
            </a:prstTxWarp>
          </a:bodyPr>
          <a:lstStyle/>
          <a:p>
            <a:pPr lvl="0"/>
            <a:r>
              <a:rPr lang="en-US" dirty="0">
                <a:sym typeface="Calibri" charset="0"/>
              </a:rPr>
              <a:t>Click to edit Master text styles</a:t>
            </a:r>
          </a:p>
          <a:p>
            <a:pPr lvl="1"/>
            <a:r>
              <a:rPr lang="en-US" dirty="0">
                <a:sym typeface="Calibri" charset="0"/>
              </a:rPr>
              <a:t>Second level</a:t>
            </a:r>
          </a:p>
          <a:p>
            <a:pPr lvl="2"/>
            <a:r>
              <a:rPr lang="en-US" dirty="0">
                <a:sym typeface="Calibri" charset="0"/>
              </a:rPr>
              <a:t>Third level</a:t>
            </a:r>
          </a:p>
          <a:p>
            <a:pPr lvl="3"/>
            <a:r>
              <a:rPr lang="en-US" dirty="0">
                <a:sym typeface="Calibri" charset="0"/>
              </a:rPr>
              <a:t>Fourth level</a:t>
            </a:r>
          </a:p>
          <a:p>
            <a:pPr lvl="4"/>
            <a:r>
              <a:rPr lang="en-US" dirty="0">
                <a:sym typeface="Calibri" charset="0"/>
              </a:rPr>
              <a:t>Fifth level</a:t>
            </a:r>
          </a:p>
        </p:txBody>
      </p:sp>
      <p:sp>
        <p:nvSpPr>
          <p:cNvPr id="3" name="Rectangle 1">
            <a:extLst>
              <a:ext uri="{FF2B5EF4-FFF2-40B4-BE49-F238E27FC236}">
                <a16:creationId xmlns:a16="http://schemas.microsoft.com/office/drawing/2014/main" id="{98644D52-D6E4-46C9-BE76-FA0F0A700635}"/>
              </a:ext>
            </a:extLst>
          </p:cNvPr>
          <p:cNvSpPr>
            <a:spLocks noGrp="1" noChangeArrowheads="1"/>
          </p:cNvSpPr>
          <p:nvPr>
            <p:ph type="title"/>
          </p:nvPr>
        </p:nvSpPr>
        <p:spPr bwMode="auto">
          <a:xfrm>
            <a:off x="313507" y="115649"/>
            <a:ext cx="8562703" cy="60394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38100" tIns="38100" rIns="38100" bIns="38100" numCol="1" anchor="ctr" anchorCtr="0" compatLnSpc="1">
            <a:prstTxWarp prst="textNoShape">
              <a:avLst/>
            </a:prstTxWarp>
          </a:bodyPr>
          <a:lstStyle/>
          <a:p>
            <a:pPr lvl="0"/>
            <a:r>
              <a:rPr lang="en-US" dirty="0">
                <a:sym typeface="Calibri" charset="0"/>
              </a:rPr>
              <a:t>Click to edit Master title style</a:t>
            </a:r>
          </a:p>
        </p:txBody>
      </p:sp>
      <p:pic>
        <p:nvPicPr>
          <p:cNvPr id="5" name="Picture 4">
            <a:extLst>
              <a:ext uri="{FF2B5EF4-FFF2-40B4-BE49-F238E27FC236}">
                <a16:creationId xmlns:a16="http://schemas.microsoft.com/office/drawing/2014/main" id="{8C4883FF-9D84-4F16-BE6E-5244E4CB8A5F}"/>
              </a:ext>
            </a:extLst>
          </p:cNvPr>
          <p:cNvPicPr>
            <a:picLocks noChangeAspect="1"/>
          </p:cNvPicPr>
          <p:nvPr userDrawn="1"/>
        </p:nvPicPr>
        <p:blipFill>
          <a:blip r:embed="rId22"/>
          <a:stretch>
            <a:fillRect/>
          </a:stretch>
        </p:blipFill>
        <p:spPr>
          <a:xfrm>
            <a:off x="7262947" y="150744"/>
            <a:ext cx="1815739" cy="497009"/>
          </a:xfrm>
          <a:prstGeom prst="rect">
            <a:avLst/>
          </a:prstGeom>
        </p:spPr>
      </p:pic>
      <p:pic>
        <p:nvPicPr>
          <p:cNvPr id="6" name="Picture 5">
            <a:extLst>
              <a:ext uri="{FF2B5EF4-FFF2-40B4-BE49-F238E27FC236}">
                <a16:creationId xmlns:a16="http://schemas.microsoft.com/office/drawing/2014/main" id="{259176E6-81F0-456E-87C4-C93C729A00E4}"/>
              </a:ext>
            </a:extLst>
          </p:cNvPr>
          <p:cNvPicPr>
            <a:picLocks noChangeAspect="1"/>
          </p:cNvPicPr>
          <p:nvPr userDrawn="1"/>
        </p:nvPicPr>
        <p:blipFill>
          <a:blip r:embed="rId23"/>
          <a:stretch>
            <a:fillRect/>
          </a:stretch>
        </p:blipFill>
        <p:spPr>
          <a:xfrm>
            <a:off x="8287916" y="4411407"/>
            <a:ext cx="719390" cy="670618"/>
          </a:xfrm>
          <a:prstGeom prst="rect">
            <a:avLst/>
          </a:prstGeom>
        </p:spPr>
      </p:pic>
      <p:sp>
        <p:nvSpPr>
          <p:cNvPr id="4" name="TextBox 3">
            <a:extLst>
              <a:ext uri="{FF2B5EF4-FFF2-40B4-BE49-F238E27FC236}">
                <a16:creationId xmlns:a16="http://schemas.microsoft.com/office/drawing/2014/main" id="{1A1D0B28-1C71-4881-AD4F-9EA0EE5A6C08}"/>
              </a:ext>
            </a:extLst>
          </p:cNvPr>
          <p:cNvSpPr txBox="1"/>
          <p:nvPr userDrawn="1"/>
        </p:nvSpPr>
        <p:spPr>
          <a:xfrm>
            <a:off x="4396874" y="4800933"/>
            <a:ext cx="395968" cy="261610"/>
          </a:xfrm>
          <a:prstGeom prst="rect">
            <a:avLst/>
          </a:prstGeom>
          <a:noFill/>
        </p:spPr>
        <p:txBody>
          <a:bodyPr wrap="square" rtlCol="0">
            <a:spAutoFit/>
          </a:bodyPr>
          <a:lstStyle/>
          <a:p>
            <a:fld id="{C4AED8A4-20DC-4CAB-8156-91FB91EE1435}" type="slidenum">
              <a:rPr lang="en-US" sz="1100" smtClean="0">
                <a:latin typeface="+mn-lt"/>
              </a:rPr>
              <a:t>‹#›</a:t>
            </a:fld>
            <a:endParaRPr lang="en-US" sz="800" dirty="0">
              <a:latin typeface="+mn-lt"/>
            </a:endParaRPr>
          </a:p>
        </p:txBody>
      </p:sp>
    </p:spTree>
    <p:extLst>
      <p:ext uri="{BB962C8B-B14F-4D97-AF65-F5344CB8AC3E}">
        <p14:creationId xmlns:p14="http://schemas.microsoft.com/office/powerpoint/2010/main" val="3255220148"/>
      </p:ext>
    </p:extLst>
  </p:cSld>
  <p:clrMap bg1="lt1" tx1="dk1" bg2="lt2" tx2="dk2" accent1="accent1" accent2="accent2" accent3="accent3" accent4="accent4" accent5="accent5" accent6="accent6" hlink="hlink" folHlink="folHlink"/>
  <p:sldLayoutIdLst>
    <p:sldLayoutId id="2147483726" r:id="rId1"/>
    <p:sldLayoutId id="2147483710" r:id="rId2"/>
    <p:sldLayoutId id="2147483735" r:id="rId3"/>
    <p:sldLayoutId id="2147483711" r:id="rId4"/>
    <p:sldLayoutId id="2147483734" r:id="rId5"/>
    <p:sldLayoutId id="2147483727" r:id="rId6"/>
    <p:sldLayoutId id="2147483733" r:id="rId7"/>
    <p:sldLayoutId id="2147483718" r:id="rId8"/>
    <p:sldLayoutId id="2147483712" r:id="rId9"/>
    <p:sldLayoutId id="2147483713" r:id="rId10"/>
    <p:sldLayoutId id="2147483732" r:id="rId11"/>
    <p:sldLayoutId id="2147483714" r:id="rId12"/>
    <p:sldLayoutId id="2147483731" r:id="rId13"/>
    <p:sldLayoutId id="2147483715" r:id="rId14"/>
    <p:sldLayoutId id="2147483730" r:id="rId15"/>
    <p:sldLayoutId id="2147483716" r:id="rId16"/>
    <p:sldLayoutId id="2147483729" r:id="rId17"/>
    <p:sldLayoutId id="2147483728" r:id="rId18"/>
    <p:sldLayoutId id="2147483717" r:id="rId19"/>
    <p:sldLayoutId id="2147483736" r:id="rId20"/>
  </p:sldLayoutIdLst>
  <p:hf hdr="0" ftr="0" dt="0"/>
  <p:txStyles>
    <p:titleStyle>
      <a:lvl1pPr eaLnBrk="1" hangingPunct="1">
        <a:defRPr sz="2800" b="1">
          <a:solidFill>
            <a:srgbClr val="0C234B"/>
          </a:solidFill>
          <a:latin typeface="+mj-lt"/>
          <a:ea typeface="+mj-ea"/>
          <a:cs typeface="Arial" panose="020B0604020202020204" pitchFamily="34" charset="0"/>
        </a:defRPr>
      </a:lvl1pPr>
    </p:titleStyle>
    <p:bodyStyle>
      <a:lvl1pPr marL="285750" indent="-285750" eaLnBrk="1" hangingPunct="1">
        <a:buClr>
          <a:srgbClr val="C00000"/>
        </a:buClr>
        <a:buFont typeface="Arial" panose="020B0604020202020204" pitchFamily="34" charset="0"/>
        <a:buChar char="•"/>
        <a:defRPr>
          <a:solidFill>
            <a:srgbClr val="0C234B"/>
          </a:solidFill>
          <a:latin typeface="+mn-lt"/>
          <a:ea typeface="+mn-ea"/>
          <a:cs typeface="+mn-cs"/>
        </a:defRPr>
      </a:lvl1pPr>
      <a:lvl2pPr marL="514350" indent="-285750" eaLnBrk="1" hangingPunct="1">
        <a:buClr>
          <a:srgbClr val="C00000"/>
        </a:buClr>
        <a:buFont typeface="Arial" panose="020B0604020202020204" pitchFamily="34" charset="0"/>
        <a:buChar char="•"/>
        <a:defRPr>
          <a:solidFill>
            <a:srgbClr val="0C234B"/>
          </a:solidFill>
          <a:latin typeface="+mn-lt"/>
          <a:ea typeface="+mn-ea"/>
          <a:cs typeface="+mn-cs"/>
        </a:defRPr>
      </a:lvl2pPr>
      <a:lvl3pPr marL="742950" indent="-285750" eaLnBrk="1" hangingPunct="1">
        <a:buClr>
          <a:srgbClr val="C00000"/>
        </a:buClr>
        <a:buFont typeface="Arial" panose="020B0604020202020204" pitchFamily="34" charset="0"/>
        <a:buChar char="•"/>
        <a:defRPr>
          <a:solidFill>
            <a:srgbClr val="0C234B"/>
          </a:solidFill>
          <a:latin typeface="+mn-lt"/>
          <a:ea typeface="+mn-ea"/>
          <a:cs typeface="+mn-cs"/>
        </a:defRPr>
      </a:lvl3pPr>
      <a:lvl4pPr marL="971550" indent="-285750" eaLnBrk="1" hangingPunct="1">
        <a:buClr>
          <a:srgbClr val="C00000"/>
        </a:buClr>
        <a:buFont typeface="Arial" panose="020B0604020202020204" pitchFamily="34" charset="0"/>
        <a:buChar char="•"/>
        <a:defRPr>
          <a:solidFill>
            <a:srgbClr val="0C234B"/>
          </a:solidFill>
          <a:latin typeface="+mn-lt"/>
          <a:ea typeface="+mn-ea"/>
          <a:cs typeface="+mn-cs"/>
        </a:defRPr>
      </a:lvl4pPr>
      <a:lvl5pPr marL="1200150" indent="-285750" eaLnBrk="1" hangingPunct="1">
        <a:buClr>
          <a:srgbClr val="C00000"/>
        </a:buClr>
        <a:buFont typeface="Arial" panose="020B0604020202020204" pitchFamily="34" charset="0"/>
        <a:buChar char="•"/>
        <a:defRPr>
          <a:solidFill>
            <a:srgbClr val="0C234B"/>
          </a:solidFill>
          <a:latin typeface="+mn-lt"/>
          <a:ea typeface="+mn-ea"/>
          <a:cs typeface="+mn-cs"/>
        </a:defRPr>
      </a:lvl5pPr>
      <a:lvl6pPr marL="1143000" eaLnBrk="1" hangingPunct="1">
        <a:defRPr>
          <a:latin typeface="+mn-lt"/>
          <a:ea typeface="+mn-ea"/>
          <a:cs typeface="+mn-cs"/>
        </a:defRPr>
      </a:lvl6pPr>
      <a:lvl7pPr marL="1371600" eaLnBrk="1" hangingPunct="1">
        <a:defRPr>
          <a:latin typeface="+mn-lt"/>
          <a:ea typeface="+mn-ea"/>
          <a:cs typeface="+mn-cs"/>
        </a:defRPr>
      </a:lvl7pPr>
      <a:lvl8pPr marL="1600200" eaLnBrk="1" hangingPunct="1">
        <a:defRPr>
          <a:latin typeface="+mn-lt"/>
          <a:ea typeface="+mn-ea"/>
          <a:cs typeface="+mn-cs"/>
        </a:defRPr>
      </a:lvl8pPr>
      <a:lvl9pPr marL="1828800" eaLnBrk="1" hangingPunct="1">
        <a:defRPr>
          <a:latin typeface="+mn-lt"/>
          <a:ea typeface="+mn-ea"/>
          <a:cs typeface="+mn-cs"/>
        </a:defRPr>
      </a:lvl9pPr>
    </p:bodyStyle>
    <p:otherStyle>
      <a:lvl1pPr marL="0" eaLnBrk="1" hangingPunct="1">
        <a:defRPr>
          <a:latin typeface="+mn-lt"/>
          <a:ea typeface="+mn-ea"/>
          <a:cs typeface="+mn-cs"/>
        </a:defRPr>
      </a:lvl1pPr>
      <a:lvl2pPr marL="228600" eaLnBrk="1" hangingPunct="1">
        <a:defRPr>
          <a:latin typeface="+mn-lt"/>
          <a:ea typeface="+mn-ea"/>
          <a:cs typeface="+mn-cs"/>
        </a:defRPr>
      </a:lvl2pPr>
      <a:lvl3pPr marL="457200" eaLnBrk="1" hangingPunct="1">
        <a:defRPr>
          <a:latin typeface="+mn-lt"/>
          <a:ea typeface="+mn-ea"/>
          <a:cs typeface="+mn-cs"/>
        </a:defRPr>
      </a:lvl3pPr>
      <a:lvl4pPr marL="685800" eaLnBrk="1" hangingPunct="1">
        <a:defRPr>
          <a:latin typeface="+mn-lt"/>
          <a:ea typeface="+mn-ea"/>
          <a:cs typeface="+mn-cs"/>
        </a:defRPr>
      </a:lvl4pPr>
      <a:lvl5pPr marL="914400" eaLnBrk="1" hangingPunct="1">
        <a:defRPr>
          <a:latin typeface="+mn-lt"/>
          <a:ea typeface="+mn-ea"/>
          <a:cs typeface="+mn-cs"/>
        </a:defRPr>
      </a:lvl5pPr>
      <a:lvl6pPr marL="1143000" eaLnBrk="1" hangingPunct="1">
        <a:defRPr>
          <a:latin typeface="+mn-lt"/>
          <a:ea typeface="+mn-ea"/>
          <a:cs typeface="+mn-cs"/>
        </a:defRPr>
      </a:lvl6pPr>
      <a:lvl7pPr marL="1371600" eaLnBrk="1" hangingPunct="1">
        <a:defRPr>
          <a:latin typeface="+mn-lt"/>
          <a:ea typeface="+mn-ea"/>
          <a:cs typeface="+mn-cs"/>
        </a:defRPr>
      </a:lvl7pPr>
      <a:lvl8pPr marL="1600200" eaLnBrk="1" hangingPunct="1">
        <a:defRPr>
          <a:latin typeface="+mn-lt"/>
          <a:ea typeface="+mn-ea"/>
          <a:cs typeface="+mn-cs"/>
        </a:defRPr>
      </a:lvl8pPr>
      <a:lvl9pPr marL="1828800" eaLnBrk="1" hangingPunct="1">
        <a:defRPr>
          <a:latin typeface="+mn-lt"/>
          <a:ea typeface="+mn-ea"/>
          <a:cs typeface="+mn-cs"/>
        </a:defRPr>
      </a:lvl9pPr>
    </p:otherStyle>
  </p:txStyles>
  <p:extLst>
    <p:ext uri="{27BBF7A9-308A-43DC-89C8-2F10F3537804}">
      <p15:sldGuideLst xmlns:p15="http://schemas.microsoft.com/office/powerpoint/2012/main">
        <p15:guide id="1" pos="288" userDrawn="1">
          <p15:clr>
            <a:srgbClr val="F26B43"/>
          </p15:clr>
        </p15:guide>
        <p15:guide id="2" pos="5472" userDrawn="1">
          <p15:clr>
            <a:srgbClr val="F26B43"/>
          </p15:clr>
        </p15:guide>
        <p15:guide id="3" orient="horz" pos="180" userDrawn="1">
          <p15:clr>
            <a:srgbClr val="F26B43"/>
          </p15:clr>
        </p15:guide>
        <p15:guide id="4" orient="horz" pos="2916" userDrawn="1">
          <p15:clr>
            <a:srgbClr val="F26B43"/>
          </p15:clr>
        </p15:guide>
        <p15:guide id="5" pos="2880" userDrawn="1">
          <p15:clr>
            <a:srgbClr val="A4A3A4"/>
          </p15:clr>
        </p15:guide>
        <p15:guide id="6" pos="864" userDrawn="1">
          <p15:clr>
            <a:srgbClr val="A4A3A4"/>
          </p15:clr>
        </p15:guide>
        <p15:guide id="7" orient="horz" pos="1332"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sharononeal@email.arizona.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python.org/downloads/macos/" TargetMode="External"/><Relationship Id="rId2" Type="http://schemas.openxmlformats.org/officeDocument/2006/relationships/hyperlink" Target="https://www.python.org/downloads/window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8.xml"/><Relationship Id="rId1" Type="http://schemas.openxmlformats.org/officeDocument/2006/relationships/video" Target="https://player.vimeo.com/video/285133146?h=48bc90afb5&amp;app_id=12296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earn.zybooks.com/zybook/HowToUseZyBooks2"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547B5A-F7B2-4EC5-9F1E-8AD265CE7F80}"/>
              </a:ext>
            </a:extLst>
          </p:cNvPr>
          <p:cNvSpPr>
            <a:spLocks noGrp="1"/>
          </p:cNvSpPr>
          <p:nvPr>
            <p:ph type="title"/>
          </p:nvPr>
        </p:nvSpPr>
        <p:spPr>
          <a:xfrm>
            <a:off x="1047373" y="1856999"/>
            <a:ext cx="7456251" cy="551722"/>
          </a:xfrm>
        </p:spPr>
        <p:txBody>
          <a:bodyPr/>
          <a:lstStyle/>
          <a:p>
            <a:r>
              <a:rPr lang="en-US" sz="2800" i="1" dirty="0">
                <a:cs typeface="Arial" panose="020B0604020202020204" pitchFamily="34" charset="0"/>
              </a:rPr>
              <a:t>Module 4 – </a:t>
            </a:r>
            <a:r>
              <a:rPr lang="en-US" dirty="0"/>
              <a:t>Software Implementation</a:t>
            </a:r>
            <a:endParaRPr lang="en-US" sz="3200" dirty="0">
              <a:cs typeface="Arial" panose="020B0604020202020204" pitchFamily="34" charset="0"/>
            </a:endParaRPr>
          </a:p>
        </p:txBody>
      </p:sp>
      <p:sp>
        <p:nvSpPr>
          <p:cNvPr id="6" name="Content Placeholder 5">
            <a:extLst>
              <a:ext uri="{FF2B5EF4-FFF2-40B4-BE49-F238E27FC236}">
                <a16:creationId xmlns:a16="http://schemas.microsoft.com/office/drawing/2014/main" id="{1BBE4F52-7A30-4193-8BA9-00B17A5C1202}"/>
              </a:ext>
            </a:extLst>
          </p:cNvPr>
          <p:cNvSpPr>
            <a:spLocks noGrp="1"/>
          </p:cNvSpPr>
          <p:nvPr>
            <p:ph sz="quarter" idx="10"/>
          </p:nvPr>
        </p:nvSpPr>
        <p:spPr>
          <a:xfrm>
            <a:off x="2304809" y="3286501"/>
            <a:ext cx="4941381" cy="729825"/>
          </a:xfrm>
        </p:spPr>
        <p:txBody>
          <a:bodyPr/>
          <a:lstStyle/>
          <a:p>
            <a:r>
              <a:rPr lang="en-US" dirty="0"/>
              <a:t>Sharon ONeal</a:t>
            </a:r>
          </a:p>
          <a:p>
            <a:r>
              <a:rPr lang="en-US" cap="none" dirty="0">
                <a:hlinkClick r:id="rId2"/>
              </a:rPr>
              <a:t>sharononeal@email.arizona.edu</a:t>
            </a:r>
            <a:endParaRPr lang="en-US" cap="none" dirty="0"/>
          </a:p>
          <a:p>
            <a:r>
              <a:rPr lang="en-US" cap="none" dirty="0"/>
              <a:t>520-822-4040</a:t>
            </a:r>
          </a:p>
        </p:txBody>
      </p:sp>
    </p:spTree>
    <p:extLst>
      <p:ext uri="{BB962C8B-B14F-4D97-AF65-F5344CB8AC3E}">
        <p14:creationId xmlns:p14="http://schemas.microsoft.com/office/powerpoint/2010/main" val="3515156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D8DC-2A4D-4F00-A1B4-F22DA3BECF53}"/>
              </a:ext>
            </a:extLst>
          </p:cNvPr>
          <p:cNvSpPr>
            <a:spLocks noGrp="1"/>
          </p:cNvSpPr>
          <p:nvPr>
            <p:ph type="title"/>
          </p:nvPr>
        </p:nvSpPr>
        <p:spPr/>
        <p:txBody>
          <a:bodyPr/>
          <a:lstStyle/>
          <a:p>
            <a:r>
              <a:rPr lang="en-US" dirty="0"/>
              <a:t>Basic Programming Language Constructs </a:t>
            </a:r>
            <a:br>
              <a:rPr lang="en-US" dirty="0"/>
            </a:br>
            <a:r>
              <a:rPr lang="en-US" sz="2000" i="1" dirty="0"/>
              <a:t>(with a Python focus)</a:t>
            </a:r>
            <a:endParaRPr lang="en-US" i="1" dirty="0"/>
          </a:p>
        </p:txBody>
      </p:sp>
      <p:sp>
        <p:nvSpPr>
          <p:cNvPr id="3" name="Text Placeholder 2">
            <a:extLst>
              <a:ext uri="{FF2B5EF4-FFF2-40B4-BE49-F238E27FC236}">
                <a16:creationId xmlns:a16="http://schemas.microsoft.com/office/drawing/2014/main" id="{88C8148F-F847-4801-8C11-02370B892DAF}"/>
              </a:ext>
            </a:extLst>
          </p:cNvPr>
          <p:cNvSpPr>
            <a:spLocks noGrp="1"/>
          </p:cNvSpPr>
          <p:nvPr>
            <p:ph type="body" sz="quarter" idx="12"/>
          </p:nvPr>
        </p:nvSpPr>
        <p:spPr>
          <a:xfrm>
            <a:off x="376029" y="1191852"/>
            <a:ext cx="2547924" cy="346386"/>
          </a:xfrm>
        </p:spPr>
        <p:txBody>
          <a:bodyPr/>
          <a:lstStyle/>
          <a:p>
            <a:r>
              <a:rPr lang="en-US" u="sng" dirty="0"/>
              <a:t>Variables / Data Types</a:t>
            </a:r>
          </a:p>
        </p:txBody>
      </p:sp>
      <p:sp>
        <p:nvSpPr>
          <p:cNvPr id="4" name="Text Placeholder 3">
            <a:extLst>
              <a:ext uri="{FF2B5EF4-FFF2-40B4-BE49-F238E27FC236}">
                <a16:creationId xmlns:a16="http://schemas.microsoft.com/office/drawing/2014/main" id="{06A3C17C-6244-4AE8-81B7-37D8033426B0}"/>
              </a:ext>
            </a:extLst>
          </p:cNvPr>
          <p:cNvSpPr>
            <a:spLocks noGrp="1"/>
          </p:cNvSpPr>
          <p:nvPr>
            <p:ph type="body" sz="quarter" idx="15"/>
          </p:nvPr>
        </p:nvSpPr>
        <p:spPr/>
        <p:txBody>
          <a:bodyPr/>
          <a:lstStyle/>
          <a:p>
            <a:r>
              <a:rPr lang="en-US" dirty="0"/>
              <a:t>Constants</a:t>
            </a:r>
          </a:p>
          <a:p>
            <a:r>
              <a:rPr lang="en-US" dirty="0"/>
              <a:t>Booleans</a:t>
            </a:r>
          </a:p>
          <a:p>
            <a:r>
              <a:rPr lang="en-US" dirty="0"/>
              <a:t>Integers</a:t>
            </a:r>
          </a:p>
          <a:p>
            <a:r>
              <a:rPr lang="en-US" dirty="0"/>
              <a:t>Floating point numbers</a:t>
            </a:r>
          </a:p>
          <a:p>
            <a:r>
              <a:rPr lang="en-US" dirty="0"/>
              <a:t>Strings</a:t>
            </a:r>
          </a:p>
          <a:p>
            <a:r>
              <a:rPr lang="en-US" dirty="0"/>
              <a:t>Lists</a:t>
            </a:r>
          </a:p>
          <a:p>
            <a:r>
              <a:rPr lang="en-US" dirty="0"/>
              <a:t>Dictionaries</a:t>
            </a:r>
          </a:p>
          <a:p>
            <a:pPr marL="0" indent="0">
              <a:buNone/>
            </a:pPr>
            <a:endParaRPr lang="en-US" dirty="0"/>
          </a:p>
        </p:txBody>
      </p:sp>
      <p:sp>
        <p:nvSpPr>
          <p:cNvPr id="5" name="Text Placeholder 4">
            <a:extLst>
              <a:ext uri="{FF2B5EF4-FFF2-40B4-BE49-F238E27FC236}">
                <a16:creationId xmlns:a16="http://schemas.microsoft.com/office/drawing/2014/main" id="{F9E22C55-0AE2-4CA6-BB83-DB49F8ED69B8}"/>
              </a:ext>
            </a:extLst>
          </p:cNvPr>
          <p:cNvSpPr>
            <a:spLocks noGrp="1"/>
          </p:cNvSpPr>
          <p:nvPr>
            <p:ph type="body" sz="quarter" idx="13"/>
          </p:nvPr>
        </p:nvSpPr>
        <p:spPr/>
        <p:txBody>
          <a:bodyPr/>
          <a:lstStyle/>
          <a:p>
            <a:r>
              <a:rPr lang="en-US" u="sng" dirty="0"/>
              <a:t>Basic Statements</a:t>
            </a:r>
          </a:p>
        </p:txBody>
      </p:sp>
      <p:sp>
        <p:nvSpPr>
          <p:cNvPr id="6" name="Text Placeholder 5">
            <a:extLst>
              <a:ext uri="{FF2B5EF4-FFF2-40B4-BE49-F238E27FC236}">
                <a16:creationId xmlns:a16="http://schemas.microsoft.com/office/drawing/2014/main" id="{0C73C874-CD59-40DE-9315-F59FD41A68B6}"/>
              </a:ext>
            </a:extLst>
          </p:cNvPr>
          <p:cNvSpPr>
            <a:spLocks noGrp="1"/>
          </p:cNvSpPr>
          <p:nvPr>
            <p:ph type="body" sz="quarter" idx="16"/>
          </p:nvPr>
        </p:nvSpPr>
        <p:spPr>
          <a:xfrm>
            <a:off x="3131794" y="1702119"/>
            <a:ext cx="2260600" cy="2166496"/>
          </a:xfrm>
        </p:spPr>
        <p:txBody>
          <a:bodyPr/>
          <a:lstStyle/>
          <a:p>
            <a:r>
              <a:rPr lang="en-US" dirty="0"/>
              <a:t>Assignment statements</a:t>
            </a:r>
          </a:p>
          <a:p>
            <a:r>
              <a:rPr lang="en-US" dirty="0"/>
              <a:t>Print statements</a:t>
            </a:r>
          </a:p>
          <a:p>
            <a:r>
              <a:rPr lang="en-US" dirty="0"/>
              <a:t>If-then statements</a:t>
            </a:r>
          </a:p>
          <a:p>
            <a:r>
              <a:rPr lang="en-US" dirty="0"/>
              <a:t>If-then-else statements</a:t>
            </a:r>
          </a:p>
          <a:p>
            <a:endParaRPr lang="en-US" dirty="0"/>
          </a:p>
        </p:txBody>
      </p:sp>
      <p:sp>
        <p:nvSpPr>
          <p:cNvPr id="7" name="Text Placeholder 6">
            <a:extLst>
              <a:ext uri="{FF2B5EF4-FFF2-40B4-BE49-F238E27FC236}">
                <a16:creationId xmlns:a16="http://schemas.microsoft.com/office/drawing/2014/main" id="{EE562113-0D97-4D0B-9A5F-005F24B892E1}"/>
              </a:ext>
            </a:extLst>
          </p:cNvPr>
          <p:cNvSpPr>
            <a:spLocks noGrp="1"/>
          </p:cNvSpPr>
          <p:nvPr>
            <p:ph type="body" sz="quarter" idx="14"/>
          </p:nvPr>
        </p:nvSpPr>
        <p:spPr/>
        <p:txBody>
          <a:bodyPr/>
          <a:lstStyle/>
          <a:p>
            <a:r>
              <a:rPr lang="en-US" u="sng" dirty="0"/>
              <a:t>Looping Statements</a:t>
            </a:r>
          </a:p>
        </p:txBody>
      </p:sp>
      <p:sp>
        <p:nvSpPr>
          <p:cNvPr id="8" name="Text Placeholder 7">
            <a:extLst>
              <a:ext uri="{FF2B5EF4-FFF2-40B4-BE49-F238E27FC236}">
                <a16:creationId xmlns:a16="http://schemas.microsoft.com/office/drawing/2014/main" id="{8BF79B1E-6408-4D62-91A0-931467008C7D}"/>
              </a:ext>
            </a:extLst>
          </p:cNvPr>
          <p:cNvSpPr>
            <a:spLocks noGrp="1"/>
          </p:cNvSpPr>
          <p:nvPr>
            <p:ph type="body" sz="quarter" idx="17"/>
          </p:nvPr>
        </p:nvSpPr>
        <p:spPr/>
        <p:txBody>
          <a:bodyPr/>
          <a:lstStyle/>
          <a:p>
            <a:r>
              <a:rPr lang="en-US" dirty="0"/>
              <a:t>“For” statements</a:t>
            </a:r>
          </a:p>
          <a:p>
            <a:r>
              <a:rPr lang="en-US" dirty="0"/>
              <a:t>“While loops”</a:t>
            </a:r>
          </a:p>
          <a:p>
            <a:endParaRPr lang="en-US" dirty="0"/>
          </a:p>
          <a:p>
            <a:endParaRPr lang="en-US" dirty="0"/>
          </a:p>
          <a:p>
            <a:endParaRPr lang="en-US" dirty="0"/>
          </a:p>
        </p:txBody>
      </p:sp>
    </p:spTree>
    <p:extLst>
      <p:ext uri="{BB962C8B-B14F-4D97-AF65-F5344CB8AC3E}">
        <p14:creationId xmlns:p14="http://schemas.microsoft.com/office/powerpoint/2010/main" val="2857429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C6460-F784-404B-89D7-448108AA8C62}"/>
              </a:ext>
            </a:extLst>
          </p:cNvPr>
          <p:cNvSpPr>
            <a:spLocks noGrp="1"/>
          </p:cNvSpPr>
          <p:nvPr>
            <p:ph type="title"/>
          </p:nvPr>
        </p:nvSpPr>
        <p:spPr>
          <a:xfrm>
            <a:off x="228810" y="167833"/>
            <a:ext cx="7830669" cy="637850"/>
          </a:xfrm>
        </p:spPr>
        <p:txBody>
          <a:bodyPr/>
          <a:lstStyle/>
          <a:p>
            <a:r>
              <a:rPr lang="en-US" dirty="0"/>
              <a:t>Basic Programming Language Constructs</a:t>
            </a:r>
            <a:br>
              <a:rPr lang="en-US" dirty="0"/>
            </a:br>
            <a:r>
              <a:rPr lang="en-US" sz="1800" i="1" dirty="0"/>
              <a:t>(with a Python focus)</a:t>
            </a:r>
            <a:endParaRPr lang="en-US" dirty="0"/>
          </a:p>
        </p:txBody>
      </p:sp>
      <p:sp>
        <p:nvSpPr>
          <p:cNvPr id="3" name="Text Placeholder 2">
            <a:extLst>
              <a:ext uri="{FF2B5EF4-FFF2-40B4-BE49-F238E27FC236}">
                <a16:creationId xmlns:a16="http://schemas.microsoft.com/office/drawing/2014/main" id="{A0CB49EE-A763-48F9-8075-A40A8AEB1CE9}"/>
              </a:ext>
            </a:extLst>
          </p:cNvPr>
          <p:cNvSpPr>
            <a:spLocks noGrp="1"/>
          </p:cNvSpPr>
          <p:nvPr>
            <p:ph type="body" sz="quarter" idx="12"/>
          </p:nvPr>
        </p:nvSpPr>
        <p:spPr/>
        <p:txBody>
          <a:bodyPr/>
          <a:lstStyle/>
          <a:p>
            <a:r>
              <a:rPr lang="en-US" u="sng" dirty="0"/>
              <a:t>Classes</a:t>
            </a:r>
          </a:p>
        </p:txBody>
      </p:sp>
      <p:sp>
        <p:nvSpPr>
          <p:cNvPr id="4" name="Text Placeholder 3">
            <a:extLst>
              <a:ext uri="{FF2B5EF4-FFF2-40B4-BE49-F238E27FC236}">
                <a16:creationId xmlns:a16="http://schemas.microsoft.com/office/drawing/2014/main" id="{0A535DF2-3559-4EB0-905E-6F326207BA3E}"/>
              </a:ext>
            </a:extLst>
          </p:cNvPr>
          <p:cNvSpPr>
            <a:spLocks noGrp="1"/>
          </p:cNvSpPr>
          <p:nvPr>
            <p:ph type="body" sz="quarter" idx="15"/>
          </p:nvPr>
        </p:nvSpPr>
        <p:spPr>
          <a:xfrm>
            <a:off x="369405" y="1729319"/>
            <a:ext cx="2260600" cy="2600404"/>
          </a:xfrm>
        </p:spPr>
        <p:txBody>
          <a:bodyPr/>
          <a:lstStyle/>
          <a:p>
            <a:r>
              <a:rPr lang="en-US" dirty="0"/>
              <a:t>Object oriented  programming</a:t>
            </a:r>
          </a:p>
          <a:p>
            <a:r>
              <a:rPr lang="en-US" dirty="0"/>
              <a:t>Object instantiation (or instances)</a:t>
            </a:r>
          </a:p>
          <a:p>
            <a:r>
              <a:rPr lang="en-US" dirty="0"/>
              <a:t>Inheritance</a:t>
            </a:r>
          </a:p>
          <a:p>
            <a:r>
              <a:rPr lang="en-US" dirty="0"/>
              <a:t>Attributes</a:t>
            </a:r>
          </a:p>
          <a:p>
            <a:r>
              <a:rPr lang="en-US" dirty="0"/>
              <a:t>Methods</a:t>
            </a:r>
          </a:p>
        </p:txBody>
      </p:sp>
      <p:sp>
        <p:nvSpPr>
          <p:cNvPr id="5" name="Text Placeholder 4">
            <a:extLst>
              <a:ext uri="{FF2B5EF4-FFF2-40B4-BE49-F238E27FC236}">
                <a16:creationId xmlns:a16="http://schemas.microsoft.com/office/drawing/2014/main" id="{C8EC5ACC-D97F-47F5-B02A-192DE48D5F81}"/>
              </a:ext>
            </a:extLst>
          </p:cNvPr>
          <p:cNvSpPr>
            <a:spLocks noGrp="1"/>
          </p:cNvSpPr>
          <p:nvPr>
            <p:ph type="body" sz="quarter" idx="13"/>
          </p:nvPr>
        </p:nvSpPr>
        <p:spPr>
          <a:xfrm>
            <a:off x="3125169" y="1214024"/>
            <a:ext cx="2260600" cy="346386"/>
          </a:xfrm>
        </p:spPr>
        <p:txBody>
          <a:bodyPr/>
          <a:lstStyle/>
          <a:p>
            <a:r>
              <a:rPr lang="en-US" u="sng" dirty="0"/>
              <a:t>Functions</a:t>
            </a:r>
          </a:p>
        </p:txBody>
      </p:sp>
      <p:sp>
        <p:nvSpPr>
          <p:cNvPr id="6" name="Text Placeholder 5">
            <a:extLst>
              <a:ext uri="{FF2B5EF4-FFF2-40B4-BE49-F238E27FC236}">
                <a16:creationId xmlns:a16="http://schemas.microsoft.com/office/drawing/2014/main" id="{0EA13482-6AE0-4632-AC6F-B5EEB07D5C38}"/>
              </a:ext>
            </a:extLst>
          </p:cNvPr>
          <p:cNvSpPr>
            <a:spLocks noGrp="1"/>
          </p:cNvSpPr>
          <p:nvPr>
            <p:ph type="body" sz="quarter" idx="16"/>
          </p:nvPr>
        </p:nvSpPr>
        <p:spPr/>
        <p:txBody>
          <a:bodyPr/>
          <a:lstStyle/>
          <a:p>
            <a:r>
              <a:rPr lang="en-US" dirty="0"/>
              <a:t>Small segment of code that performs a specific set of actions and returns a value of a specified type</a:t>
            </a:r>
          </a:p>
        </p:txBody>
      </p:sp>
      <p:sp>
        <p:nvSpPr>
          <p:cNvPr id="7" name="Text Placeholder 6">
            <a:extLst>
              <a:ext uri="{FF2B5EF4-FFF2-40B4-BE49-F238E27FC236}">
                <a16:creationId xmlns:a16="http://schemas.microsoft.com/office/drawing/2014/main" id="{B8B24D8E-D0F4-4A00-A8AE-BB9F47792E31}"/>
              </a:ext>
            </a:extLst>
          </p:cNvPr>
          <p:cNvSpPr>
            <a:spLocks noGrp="1"/>
          </p:cNvSpPr>
          <p:nvPr>
            <p:ph type="body" sz="quarter" idx="14"/>
          </p:nvPr>
        </p:nvSpPr>
        <p:spPr/>
        <p:txBody>
          <a:bodyPr/>
          <a:lstStyle/>
          <a:p>
            <a:r>
              <a:rPr lang="en-US" u="sng" dirty="0"/>
              <a:t>Modules</a:t>
            </a:r>
          </a:p>
        </p:txBody>
      </p:sp>
      <p:sp>
        <p:nvSpPr>
          <p:cNvPr id="8" name="Text Placeholder 7">
            <a:extLst>
              <a:ext uri="{FF2B5EF4-FFF2-40B4-BE49-F238E27FC236}">
                <a16:creationId xmlns:a16="http://schemas.microsoft.com/office/drawing/2014/main" id="{EA99BF9A-4FD4-4358-B80F-D7BC78D633F1}"/>
              </a:ext>
            </a:extLst>
          </p:cNvPr>
          <p:cNvSpPr>
            <a:spLocks noGrp="1"/>
          </p:cNvSpPr>
          <p:nvPr>
            <p:ph type="body" sz="quarter" idx="17"/>
          </p:nvPr>
        </p:nvSpPr>
        <p:spPr>
          <a:xfrm>
            <a:off x="5880932" y="1724291"/>
            <a:ext cx="2825405" cy="3011832"/>
          </a:xfrm>
        </p:spPr>
        <p:txBody>
          <a:bodyPr/>
          <a:lstStyle/>
          <a:p>
            <a:r>
              <a:rPr lang="en-US" dirty="0"/>
              <a:t>Small chunks of software that performs a given task or tasks</a:t>
            </a:r>
          </a:p>
          <a:p>
            <a:r>
              <a:rPr lang="en-US" dirty="0"/>
              <a:t>Comprised of classes, methods and variables in each program unit</a:t>
            </a:r>
          </a:p>
          <a:p>
            <a:r>
              <a:rPr lang="en-US" dirty="0"/>
              <a:t>Can be imported and reused multiple times without having to re-create it every time</a:t>
            </a:r>
          </a:p>
        </p:txBody>
      </p:sp>
    </p:spTree>
    <p:extLst>
      <p:ext uri="{BB962C8B-B14F-4D97-AF65-F5344CB8AC3E}">
        <p14:creationId xmlns:p14="http://schemas.microsoft.com/office/powerpoint/2010/main" val="2441820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527C3F-45A9-409B-A0A7-42772A8B0F8E}"/>
              </a:ext>
            </a:extLst>
          </p:cNvPr>
          <p:cNvSpPr>
            <a:spLocks noGrp="1"/>
          </p:cNvSpPr>
          <p:nvPr>
            <p:ph type="body" sz="quarter" idx="14"/>
          </p:nvPr>
        </p:nvSpPr>
        <p:spPr>
          <a:xfrm>
            <a:off x="631825" y="693683"/>
            <a:ext cx="312365" cy="3935467"/>
          </a:xfrm>
        </p:spPr>
        <p:txBody>
          <a:bodyPr/>
          <a:lstStyle/>
          <a:p>
            <a:r>
              <a:rPr lang="en-US" dirty="0"/>
              <a:t>SFWE 101 | Getting Started with Python</a:t>
            </a:r>
          </a:p>
        </p:txBody>
      </p:sp>
      <p:sp>
        <p:nvSpPr>
          <p:cNvPr id="3" name="Title 2">
            <a:extLst>
              <a:ext uri="{FF2B5EF4-FFF2-40B4-BE49-F238E27FC236}">
                <a16:creationId xmlns:a16="http://schemas.microsoft.com/office/drawing/2014/main" id="{4D1A175A-51C1-48B0-8A8F-442A5827CAB5}"/>
              </a:ext>
            </a:extLst>
          </p:cNvPr>
          <p:cNvSpPr>
            <a:spLocks noGrp="1"/>
          </p:cNvSpPr>
          <p:nvPr>
            <p:ph type="title"/>
          </p:nvPr>
        </p:nvSpPr>
        <p:spPr/>
        <p:txBody>
          <a:bodyPr/>
          <a:lstStyle/>
          <a:p>
            <a:r>
              <a:rPr lang="en-US" dirty="0"/>
              <a:t>Python3 Interpreter</a:t>
            </a:r>
          </a:p>
        </p:txBody>
      </p:sp>
      <p:sp>
        <p:nvSpPr>
          <p:cNvPr id="4" name="Text Placeholder 3">
            <a:extLst>
              <a:ext uri="{FF2B5EF4-FFF2-40B4-BE49-F238E27FC236}">
                <a16:creationId xmlns:a16="http://schemas.microsoft.com/office/drawing/2014/main" id="{6A3A9B6F-4D0B-4679-912E-7B593654205B}"/>
              </a:ext>
            </a:extLst>
          </p:cNvPr>
          <p:cNvSpPr>
            <a:spLocks noGrp="1"/>
          </p:cNvSpPr>
          <p:nvPr>
            <p:ph type="body" sz="quarter" idx="12"/>
          </p:nvPr>
        </p:nvSpPr>
        <p:spPr/>
        <p:txBody>
          <a:bodyPr/>
          <a:lstStyle/>
          <a:p>
            <a:r>
              <a:rPr lang="en-US" dirty="0"/>
              <a:t>How to install a python interpreter on your computer</a:t>
            </a:r>
          </a:p>
        </p:txBody>
      </p:sp>
      <p:sp>
        <p:nvSpPr>
          <p:cNvPr id="5" name="Text Placeholder 4">
            <a:extLst>
              <a:ext uri="{FF2B5EF4-FFF2-40B4-BE49-F238E27FC236}">
                <a16:creationId xmlns:a16="http://schemas.microsoft.com/office/drawing/2014/main" id="{CB55D78A-22F1-47C8-AA6E-5FB7C59C6E28}"/>
              </a:ext>
            </a:extLst>
          </p:cNvPr>
          <p:cNvSpPr>
            <a:spLocks noGrp="1"/>
          </p:cNvSpPr>
          <p:nvPr>
            <p:ph type="body" sz="quarter" idx="13"/>
          </p:nvPr>
        </p:nvSpPr>
        <p:spPr/>
        <p:txBody>
          <a:bodyPr/>
          <a:lstStyle/>
          <a:p>
            <a:r>
              <a:rPr lang="en-US" dirty="0"/>
              <a:t>You can easily install a Python 3 interpreter on your computer</a:t>
            </a:r>
          </a:p>
          <a:p>
            <a:pPr lvl="1"/>
            <a:r>
              <a:rPr lang="en-US" i="1" dirty="0">
                <a:solidFill>
                  <a:srgbClr val="C00000"/>
                </a:solidFill>
              </a:rPr>
              <a:t>NOTE:   Our </a:t>
            </a:r>
            <a:r>
              <a:rPr lang="en-US" i="1" dirty="0" err="1">
                <a:solidFill>
                  <a:srgbClr val="C00000"/>
                </a:solidFill>
              </a:rPr>
              <a:t>zyBook</a:t>
            </a:r>
            <a:r>
              <a:rPr lang="en-US" i="1" dirty="0">
                <a:solidFill>
                  <a:srgbClr val="C00000"/>
                </a:solidFill>
              </a:rPr>
              <a:t> already has a python interpreter integrated into the interactive book so it is not necessary until we get further along in the course and start working on the project</a:t>
            </a:r>
            <a:br>
              <a:rPr lang="en-US" i="1" dirty="0">
                <a:solidFill>
                  <a:srgbClr val="C00000"/>
                </a:solidFill>
              </a:rPr>
            </a:br>
            <a:endParaRPr lang="en-US" i="1" dirty="0">
              <a:solidFill>
                <a:srgbClr val="C00000"/>
              </a:solidFill>
            </a:endParaRPr>
          </a:p>
          <a:p>
            <a:r>
              <a:rPr lang="en-US" dirty="0"/>
              <a:t>For a PC based computer:  </a:t>
            </a:r>
            <a:r>
              <a:rPr lang="en-US" dirty="0">
                <a:hlinkClick r:id="rId2"/>
              </a:rPr>
              <a:t>https://www.python.org/downloads/windows/</a:t>
            </a:r>
            <a:endParaRPr lang="en-US" dirty="0"/>
          </a:p>
          <a:p>
            <a:pPr lvl="1"/>
            <a:r>
              <a:rPr lang="en-US" dirty="0"/>
              <a:t>Be sure to download Python 3 release!!</a:t>
            </a:r>
          </a:p>
          <a:p>
            <a:endParaRPr lang="en-US" dirty="0"/>
          </a:p>
          <a:p>
            <a:r>
              <a:rPr lang="en-US" dirty="0"/>
              <a:t>For a macOS computer:  </a:t>
            </a:r>
            <a:r>
              <a:rPr lang="en-US" dirty="0">
                <a:hlinkClick r:id="rId3"/>
              </a:rPr>
              <a:t>https://www.python.org/downloads/macos/</a:t>
            </a:r>
            <a:endParaRPr lang="en-US" dirty="0"/>
          </a:p>
          <a:p>
            <a:pPr lvl="1"/>
            <a:r>
              <a:rPr lang="en-US" dirty="0"/>
              <a:t>Be sure to download Python 3 release!!</a:t>
            </a:r>
          </a:p>
        </p:txBody>
      </p:sp>
    </p:spTree>
    <p:extLst>
      <p:ext uri="{BB962C8B-B14F-4D97-AF65-F5344CB8AC3E}">
        <p14:creationId xmlns:p14="http://schemas.microsoft.com/office/powerpoint/2010/main" val="1648079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B3B4-6109-4949-9ED1-293326FE7BCC}"/>
              </a:ext>
            </a:extLst>
          </p:cNvPr>
          <p:cNvSpPr>
            <a:spLocks noGrp="1"/>
          </p:cNvSpPr>
          <p:nvPr>
            <p:ph type="title"/>
          </p:nvPr>
        </p:nvSpPr>
        <p:spPr/>
        <p:txBody>
          <a:bodyPr/>
          <a:lstStyle/>
          <a:p>
            <a:r>
              <a:rPr lang="en-US" dirty="0"/>
              <a:t>Let’s Practice….</a:t>
            </a:r>
          </a:p>
        </p:txBody>
      </p:sp>
    </p:spTree>
    <p:extLst>
      <p:ext uri="{BB962C8B-B14F-4D97-AF65-F5344CB8AC3E}">
        <p14:creationId xmlns:p14="http://schemas.microsoft.com/office/powerpoint/2010/main" val="1625443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420F-9319-4EA7-A624-A45BC667901E}"/>
              </a:ext>
            </a:extLst>
          </p:cNvPr>
          <p:cNvSpPr>
            <a:spLocks noGrp="1"/>
          </p:cNvSpPr>
          <p:nvPr>
            <p:ph type="title"/>
          </p:nvPr>
        </p:nvSpPr>
        <p:spPr>
          <a:xfrm>
            <a:off x="267287" y="2571750"/>
            <a:ext cx="8876713" cy="1103313"/>
          </a:xfrm>
        </p:spPr>
        <p:txBody>
          <a:bodyPr/>
          <a:lstStyle/>
          <a:p>
            <a:pPr algn="l"/>
            <a:r>
              <a:rPr lang="en-US" dirty="0"/>
              <a:t>Unit 2 – Overview of the </a:t>
            </a:r>
            <a:br>
              <a:rPr lang="en-US" dirty="0"/>
            </a:br>
            <a:r>
              <a:rPr lang="en-US" i="1" dirty="0"/>
              <a:t>Programming in Python 3 with </a:t>
            </a:r>
            <a:r>
              <a:rPr lang="en-US" i="1" dirty="0" err="1"/>
              <a:t>zyLabs</a:t>
            </a:r>
            <a:r>
              <a:rPr lang="en-US" i="1" dirty="0"/>
              <a:t> </a:t>
            </a:r>
            <a:r>
              <a:rPr lang="en-US" dirty="0"/>
              <a:t>Interactive eBook</a:t>
            </a:r>
          </a:p>
        </p:txBody>
      </p:sp>
    </p:spTree>
    <p:extLst>
      <p:ext uri="{BB962C8B-B14F-4D97-AF65-F5344CB8AC3E}">
        <p14:creationId xmlns:p14="http://schemas.microsoft.com/office/powerpoint/2010/main" val="1253483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BE5D-4D6E-4564-849D-F275E4DCAE77}"/>
              </a:ext>
            </a:extLst>
          </p:cNvPr>
          <p:cNvSpPr>
            <a:spLocks noGrp="1"/>
          </p:cNvSpPr>
          <p:nvPr>
            <p:ph type="title"/>
          </p:nvPr>
        </p:nvSpPr>
        <p:spPr>
          <a:xfrm>
            <a:off x="154818" y="94341"/>
            <a:ext cx="7593933" cy="811368"/>
          </a:xfrm>
        </p:spPr>
        <p:txBody>
          <a:bodyPr wrap="square" anchor="ctr">
            <a:normAutofit fontScale="90000"/>
          </a:bodyPr>
          <a:lstStyle/>
          <a:p>
            <a:r>
              <a:rPr lang="en-US" dirty="0"/>
              <a:t>For the next several modules, we will be using this super cool interactive book to learn Python 3</a:t>
            </a:r>
          </a:p>
        </p:txBody>
      </p:sp>
      <p:sp>
        <p:nvSpPr>
          <p:cNvPr id="4" name="Text Placeholder 3">
            <a:extLst>
              <a:ext uri="{FF2B5EF4-FFF2-40B4-BE49-F238E27FC236}">
                <a16:creationId xmlns:a16="http://schemas.microsoft.com/office/drawing/2014/main" id="{660BCB57-48B0-4858-B41E-1EBB1AFF14BB}"/>
              </a:ext>
            </a:extLst>
          </p:cNvPr>
          <p:cNvSpPr>
            <a:spLocks noGrp="1"/>
          </p:cNvSpPr>
          <p:nvPr>
            <p:ph type="body" sz="quarter" idx="11"/>
          </p:nvPr>
        </p:nvSpPr>
        <p:spPr>
          <a:xfrm>
            <a:off x="51648" y="905710"/>
            <a:ext cx="2965090" cy="3591516"/>
          </a:xfrm>
        </p:spPr>
        <p:txBody>
          <a:bodyPr wrap="square" anchor="t">
            <a:normAutofit/>
          </a:bodyPr>
          <a:lstStyle/>
          <a:p>
            <a:pPr marL="0" indent="0">
              <a:spcBef>
                <a:spcPts val="600"/>
              </a:spcBef>
              <a:spcAft>
                <a:spcPts val="600"/>
              </a:spcAft>
              <a:buNone/>
            </a:pPr>
            <a:br>
              <a:rPr lang="en-US" sz="2000" i="1" dirty="0">
                <a:solidFill>
                  <a:srgbClr val="C00000"/>
                </a:solidFill>
                <a:effectLst>
                  <a:outerShdw blurRad="38100" dist="38100" dir="2700000" algn="tl">
                    <a:srgbClr val="000000">
                      <a:alpha val="43137"/>
                    </a:srgbClr>
                  </a:outerShdw>
                </a:effectLst>
              </a:rPr>
            </a:br>
            <a:endParaRPr lang="en-US" sz="2000" i="1" dirty="0">
              <a:solidFill>
                <a:srgbClr val="C00000"/>
              </a:solidFill>
              <a:effectLst>
                <a:outerShdw blurRad="38100" dist="38100" dir="2700000" algn="tl">
                  <a:srgbClr val="000000">
                    <a:alpha val="43137"/>
                  </a:srgbClr>
                </a:outerShdw>
              </a:effectLst>
            </a:endParaRPr>
          </a:p>
          <a:p>
            <a:pPr>
              <a:spcBef>
                <a:spcPts val="600"/>
              </a:spcBef>
              <a:spcAft>
                <a:spcPts val="600"/>
              </a:spcAft>
            </a:pPr>
            <a:r>
              <a:rPr lang="en-US" dirty="0"/>
              <a:t>Be sure that you have a copy of the </a:t>
            </a:r>
            <a:r>
              <a:rPr lang="en-US" b="1" i="1" dirty="0"/>
              <a:t>Programming in Python 3 with </a:t>
            </a:r>
            <a:r>
              <a:rPr lang="en-US" b="1" i="1" dirty="0" err="1"/>
              <a:t>zyLabs</a:t>
            </a:r>
            <a:r>
              <a:rPr lang="en-US" b="1" i="1" dirty="0"/>
              <a:t> </a:t>
            </a:r>
            <a:r>
              <a:rPr lang="en-US" dirty="0"/>
              <a:t>interactive book</a:t>
            </a:r>
          </a:p>
          <a:p>
            <a:pPr>
              <a:spcBef>
                <a:spcPts val="600"/>
              </a:spcBef>
              <a:spcAft>
                <a:spcPts val="600"/>
              </a:spcAft>
            </a:pPr>
            <a:r>
              <a:rPr lang="en-US" dirty="0"/>
              <a:t>Buy it directly from </a:t>
            </a:r>
            <a:r>
              <a:rPr lang="en-US" dirty="0" err="1"/>
              <a:t>zyBooks</a:t>
            </a:r>
            <a:endParaRPr lang="en-US" dirty="0"/>
          </a:p>
          <a:p>
            <a:pPr>
              <a:spcBef>
                <a:spcPts val="600"/>
              </a:spcBef>
              <a:spcAft>
                <a:spcPts val="600"/>
              </a:spcAft>
            </a:pPr>
            <a:r>
              <a:rPr lang="en-US" dirty="0"/>
              <a:t>Sign in or create an account at learn.zybooks.com</a:t>
            </a:r>
          </a:p>
          <a:p>
            <a:pPr marL="0" indent="0">
              <a:spcBef>
                <a:spcPts val="600"/>
              </a:spcBef>
              <a:spcAft>
                <a:spcPts val="600"/>
              </a:spcAft>
              <a:buNone/>
            </a:pPr>
            <a:endParaRPr lang="en-US" sz="2000" dirty="0"/>
          </a:p>
        </p:txBody>
      </p:sp>
      <p:grpSp>
        <p:nvGrpSpPr>
          <p:cNvPr id="3" name="Group 2">
            <a:extLst>
              <a:ext uri="{FF2B5EF4-FFF2-40B4-BE49-F238E27FC236}">
                <a16:creationId xmlns:a16="http://schemas.microsoft.com/office/drawing/2014/main" id="{78DBDE6B-823F-48A7-B100-44FD32DADBEC}"/>
              </a:ext>
            </a:extLst>
          </p:cNvPr>
          <p:cNvGrpSpPr/>
          <p:nvPr/>
        </p:nvGrpSpPr>
        <p:grpSpPr>
          <a:xfrm>
            <a:off x="3295781" y="1110715"/>
            <a:ext cx="5089501" cy="3882904"/>
            <a:chOff x="3590289" y="905709"/>
            <a:chExt cx="4836380" cy="3532284"/>
          </a:xfrm>
        </p:grpSpPr>
        <p:graphicFrame>
          <p:nvGraphicFramePr>
            <p:cNvPr id="13" name="TextBox 8">
              <a:extLst>
                <a:ext uri="{FF2B5EF4-FFF2-40B4-BE49-F238E27FC236}">
                  <a16:creationId xmlns:a16="http://schemas.microsoft.com/office/drawing/2014/main" id="{F1FFB3B9-9A8D-41EA-A80F-ECCE853FF57F}"/>
                </a:ext>
              </a:extLst>
            </p:cNvPr>
            <p:cNvGraphicFramePr/>
            <p:nvPr/>
          </p:nvGraphicFramePr>
          <p:xfrm>
            <a:off x="3590289" y="905709"/>
            <a:ext cx="4836380" cy="3532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2A36CEC-A30E-4C44-9464-E2C644FC8C03}"/>
                </a:ext>
              </a:extLst>
            </p:cNvPr>
            <p:cNvPicPr>
              <a:picLocks noChangeAspect="1"/>
            </p:cNvPicPr>
            <p:nvPr/>
          </p:nvPicPr>
          <p:blipFill>
            <a:blip r:embed="rId8"/>
            <a:stretch>
              <a:fillRect/>
            </a:stretch>
          </p:blipFill>
          <p:spPr>
            <a:xfrm>
              <a:off x="3590289" y="1011132"/>
              <a:ext cx="777450" cy="805664"/>
            </a:xfrm>
            <a:prstGeom prst="rect">
              <a:avLst/>
            </a:prstGeom>
            <a:ln w="28575">
              <a:solidFill>
                <a:schemeClr val="bg1"/>
              </a:solidFill>
            </a:ln>
          </p:spPr>
        </p:pic>
      </p:grpSp>
      <p:sp>
        <p:nvSpPr>
          <p:cNvPr id="6" name="Rectangle 5">
            <a:extLst>
              <a:ext uri="{FF2B5EF4-FFF2-40B4-BE49-F238E27FC236}">
                <a16:creationId xmlns:a16="http://schemas.microsoft.com/office/drawing/2014/main" id="{ABBC5637-6C76-4FA5-B694-AD64701439B1}"/>
              </a:ext>
            </a:extLst>
          </p:cNvPr>
          <p:cNvSpPr/>
          <p:nvPr/>
        </p:nvSpPr>
        <p:spPr>
          <a:xfrm rot="20026429">
            <a:off x="421196" y="1919446"/>
            <a:ext cx="7874442" cy="156966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2400" b="1" i="1" cap="none" spc="0" dirty="0">
                <a:ln/>
                <a:solidFill>
                  <a:srgbClr val="C00000"/>
                </a:solidFill>
                <a:effectLst/>
                <a:latin typeface="+mn-lt"/>
              </a:rPr>
              <a:t>Note:  Each semester offering will have a different link to the </a:t>
            </a:r>
            <a:r>
              <a:rPr lang="en-US" sz="2400" b="1" i="1" cap="none" spc="0" dirty="0" err="1">
                <a:ln/>
                <a:solidFill>
                  <a:srgbClr val="C00000"/>
                </a:solidFill>
                <a:effectLst/>
                <a:latin typeface="+mn-lt"/>
              </a:rPr>
              <a:t>zyBooks</a:t>
            </a:r>
            <a:r>
              <a:rPr lang="en-US" sz="2400" b="1" i="1" cap="none" spc="0" dirty="0">
                <a:ln/>
                <a:solidFill>
                  <a:srgbClr val="C00000"/>
                </a:solidFill>
                <a:effectLst/>
                <a:latin typeface="+mn-lt"/>
              </a:rPr>
              <a:t> for that specific course.  Be sure to use the link that i</a:t>
            </a:r>
            <a:r>
              <a:rPr lang="en-US" sz="2400" b="1" i="1" dirty="0">
                <a:ln/>
                <a:solidFill>
                  <a:srgbClr val="C00000"/>
                </a:solidFill>
                <a:latin typeface="+mn-lt"/>
              </a:rPr>
              <a:t>s included in the “Start Here” module on your D2L course site</a:t>
            </a:r>
            <a:endParaRPr lang="en-US" sz="2400" b="1" i="1" cap="none" spc="0" dirty="0">
              <a:ln/>
              <a:solidFill>
                <a:srgbClr val="C00000"/>
              </a:solidFill>
              <a:effectLst/>
              <a:latin typeface="+mn-lt"/>
            </a:endParaRPr>
          </a:p>
        </p:txBody>
      </p:sp>
    </p:spTree>
    <p:extLst>
      <p:ext uri="{BB962C8B-B14F-4D97-AF65-F5344CB8AC3E}">
        <p14:creationId xmlns:p14="http://schemas.microsoft.com/office/powerpoint/2010/main" val="405013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46C8-8FF3-41F0-A468-A245038A1B9F}"/>
              </a:ext>
            </a:extLst>
          </p:cNvPr>
          <p:cNvSpPr>
            <a:spLocks noGrp="1"/>
          </p:cNvSpPr>
          <p:nvPr>
            <p:ph type="title"/>
          </p:nvPr>
        </p:nvSpPr>
        <p:spPr>
          <a:xfrm>
            <a:off x="191853" y="48782"/>
            <a:ext cx="6663688" cy="473936"/>
          </a:xfrm>
        </p:spPr>
        <p:txBody>
          <a:bodyPr/>
          <a:lstStyle/>
          <a:p>
            <a:r>
              <a:rPr lang="en-US" dirty="0"/>
              <a:t>What is a </a:t>
            </a:r>
            <a:r>
              <a:rPr lang="en-US" dirty="0" err="1"/>
              <a:t>zyBook</a:t>
            </a:r>
            <a:r>
              <a:rPr lang="en-US" dirty="0"/>
              <a:t>? </a:t>
            </a:r>
            <a:r>
              <a:rPr lang="en-US" sz="2000" dirty="0"/>
              <a:t>(</a:t>
            </a:r>
            <a:r>
              <a:rPr lang="en-US" sz="2000" i="1" dirty="0"/>
              <a:t>For Students</a:t>
            </a:r>
            <a:r>
              <a:rPr lang="en-US" sz="2000" dirty="0"/>
              <a:t>)</a:t>
            </a:r>
          </a:p>
        </p:txBody>
      </p:sp>
      <p:pic>
        <p:nvPicPr>
          <p:cNvPr id="3" name="Online Media 2" title="What is a zyBook? (for students)">
            <a:hlinkClick r:id="" action="ppaction://media"/>
            <a:extLst>
              <a:ext uri="{FF2B5EF4-FFF2-40B4-BE49-F238E27FC236}">
                <a16:creationId xmlns:a16="http://schemas.microsoft.com/office/drawing/2014/main" id="{9D797AA4-F40B-42FF-97B2-F0B9BE58AB19}"/>
              </a:ext>
            </a:extLst>
          </p:cNvPr>
          <p:cNvPicPr>
            <a:picLocks noRot="1" noChangeAspect="1"/>
          </p:cNvPicPr>
          <p:nvPr>
            <a:videoFile r:link="rId1"/>
          </p:nvPr>
        </p:nvPicPr>
        <p:blipFill>
          <a:blip r:embed="rId3"/>
          <a:stretch>
            <a:fillRect/>
          </a:stretch>
        </p:blipFill>
        <p:spPr>
          <a:xfrm>
            <a:off x="282165" y="609600"/>
            <a:ext cx="7482796" cy="4209073"/>
          </a:xfrm>
          <a:prstGeom prst="rect">
            <a:avLst/>
          </a:prstGeom>
        </p:spPr>
      </p:pic>
    </p:spTree>
    <p:extLst>
      <p:ext uri="{BB962C8B-B14F-4D97-AF65-F5344CB8AC3E}">
        <p14:creationId xmlns:p14="http://schemas.microsoft.com/office/powerpoint/2010/main" val="49931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44BB4E-0E29-4650-920D-59A0A0217FC0}"/>
              </a:ext>
            </a:extLst>
          </p:cNvPr>
          <p:cNvSpPr>
            <a:spLocks noGrp="1"/>
          </p:cNvSpPr>
          <p:nvPr>
            <p:ph type="body" sz="quarter" idx="14"/>
          </p:nvPr>
        </p:nvSpPr>
        <p:spPr>
          <a:xfrm>
            <a:off x="514363" y="572146"/>
            <a:ext cx="312365" cy="4121150"/>
          </a:xfrm>
        </p:spPr>
        <p:txBody>
          <a:bodyPr/>
          <a:lstStyle/>
          <a:p>
            <a:r>
              <a:rPr lang="en-US" dirty="0"/>
              <a:t>SFWE 101 | How to Access Python with </a:t>
            </a:r>
            <a:r>
              <a:rPr lang="en-US" dirty="0" err="1"/>
              <a:t>zylabs</a:t>
            </a:r>
            <a:endParaRPr lang="en-US" dirty="0"/>
          </a:p>
        </p:txBody>
      </p:sp>
      <p:sp>
        <p:nvSpPr>
          <p:cNvPr id="2" name="Title 1">
            <a:extLst>
              <a:ext uri="{FF2B5EF4-FFF2-40B4-BE49-F238E27FC236}">
                <a16:creationId xmlns:a16="http://schemas.microsoft.com/office/drawing/2014/main" id="{E4C5F8B5-D9DD-4BFA-9317-2DC8A8FFC215}"/>
              </a:ext>
            </a:extLst>
          </p:cNvPr>
          <p:cNvSpPr>
            <a:spLocks noGrp="1"/>
          </p:cNvSpPr>
          <p:nvPr>
            <p:ph type="title"/>
          </p:nvPr>
        </p:nvSpPr>
        <p:spPr/>
        <p:txBody>
          <a:bodyPr wrap="square" anchor="t">
            <a:normAutofit fontScale="90000"/>
          </a:bodyPr>
          <a:lstStyle/>
          <a:p>
            <a:pPr>
              <a:lnSpc>
                <a:spcPct val="90000"/>
              </a:lnSpc>
            </a:pPr>
            <a:r>
              <a:rPr lang="en-US" sz="2600" dirty="0"/>
              <a:t>How to Access </a:t>
            </a:r>
            <a:r>
              <a:rPr lang="en-US" sz="2600" dirty="0" err="1"/>
              <a:t>zyBooks</a:t>
            </a:r>
            <a:r>
              <a:rPr lang="en-US" sz="2600" dirty="0"/>
              <a:t> Interactive Python 3 Textbook</a:t>
            </a:r>
          </a:p>
        </p:txBody>
      </p:sp>
      <p:sp>
        <p:nvSpPr>
          <p:cNvPr id="4" name="Text Placeholder 3">
            <a:extLst>
              <a:ext uri="{FF2B5EF4-FFF2-40B4-BE49-F238E27FC236}">
                <a16:creationId xmlns:a16="http://schemas.microsoft.com/office/drawing/2014/main" id="{ADDC7088-995E-462D-8C58-1F61278C1492}"/>
              </a:ext>
            </a:extLst>
          </p:cNvPr>
          <p:cNvSpPr>
            <a:spLocks noGrp="1"/>
          </p:cNvSpPr>
          <p:nvPr>
            <p:ph type="body" sz="quarter" idx="12"/>
          </p:nvPr>
        </p:nvSpPr>
        <p:spPr>
          <a:xfrm>
            <a:off x="1469488" y="572146"/>
            <a:ext cx="6949440" cy="385415"/>
          </a:xfrm>
        </p:spPr>
        <p:txBody>
          <a:bodyPr wrap="square" anchor="t">
            <a:normAutofit/>
          </a:bodyPr>
          <a:lstStyle/>
          <a:p>
            <a:pPr>
              <a:lnSpc>
                <a:spcPct val="90000"/>
              </a:lnSpc>
              <a:spcAft>
                <a:spcPts val="600"/>
              </a:spcAft>
            </a:pPr>
            <a:r>
              <a:rPr lang="en-US" dirty="0" err="1"/>
              <a:t>zyBooks</a:t>
            </a:r>
            <a:r>
              <a:rPr lang="en-US" dirty="0"/>
              <a:t> is a fun and interactive way to learn Python</a:t>
            </a:r>
          </a:p>
        </p:txBody>
      </p:sp>
      <p:sp>
        <p:nvSpPr>
          <p:cNvPr id="6" name="Text Placeholder 5">
            <a:extLst>
              <a:ext uri="{FF2B5EF4-FFF2-40B4-BE49-F238E27FC236}">
                <a16:creationId xmlns:a16="http://schemas.microsoft.com/office/drawing/2014/main" id="{897ECC3C-75B0-47E9-8D64-2828EBB01AE1}"/>
              </a:ext>
            </a:extLst>
          </p:cNvPr>
          <p:cNvSpPr>
            <a:spLocks noGrp="1"/>
          </p:cNvSpPr>
          <p:nvPr>
            <p:ph type="body" sz="quarter" idx="13"/>
          </p:nvPr>
        </p:nvSpPr>
        <p:spPr>
          <a:xfrm>
            <a:off x="1207965" y="1232066"/>
            <a:ext cx="7472485" cy="3528217"/>
          </a:xfrm>
        </p:spPr>
        <p:txBody>
          <a:bodyPr/>
          <a:lstStyle/>
          <a:p>
            <a:pPr>
              <a:lnSpc>
                <a:spcPct val="90000"/>
              </a:lnSpc>
              <a:spcAft>
                <a:spcPts val="600"/>
              </a:spcAft>
            </a:pPr>
            <a:r>
              <a:rPr lang="en-US" dirty="0"/>
              <a:t>Once you subscribe, the book should automatically appear in your </a:t>
            </a:r>
            <a:r>
              <a:rPr lang="en-US" dirty="0" err="1"/>
              <a:t>zyBooks</a:t>
            </a:r>
            <a:r>
              <a:rPr lang="en-US" dirty="0"/>
              <a:t> Library</a:t>
            </a:r>
          </a:p>
          <a:p>
            <a:pPr>
              <a:lnSpc>
                <a:spcPct val="90000"/>
              </a:lnSpc>
              <a:spcAft>
                <a:spcPts val="600"/>
              </a:spcAft>
            </a:pPr>
            <a:r>
              <a:rPr lang="en-US" dirty="0"/>
              <a:t>For each module, we will cover specific chapters / sections in the interactive book</a:t>
            </a:r>
          </a:p>
          <a:p>
            <a:pPr>
              <a:lnSpc>
                <a:spcPct val="90000"/>
              </a:lnSpc>
              <a:spcAft>
                <a:spcPts val="600"/>
              </a:spcAft>
            </a:pPr>
            <a:r>
              <a:rPr lang="en-US" dirty="0"/>
              <a:t>Your work will be recorded in D2L (this will be part of your course grade in the following areas: </a:t>
            </a:r>
          </a:p>
          <a:p>
            <a:pPr lvl="1">
              <a:lnSpc>
                <a:spcPct val="90000"/>
              </a:lnSpc>
              <a:spcAft>
                <a:spcPts val="600"/>
              </a:spcAft>
            </a:pPr>
            <a:r>
              <a:rPr lang="en-US" dirty="0"/>
              <a:t>Participation Activities= 15%</a:t>
            </a:r>
          </a:p>
          <a:p>
            <a:pPr lvl="1">
              <a:lnSpc>
                <a:spcPct val="90000"/>
              </a:lnSpc>
              <a:spcAft>
                <a:spcPts val="600"/>
              </a:spcAft>
            </a:pPr>
            <a:r>
              <a:rPr lang="en-US" dirty="0"/>
              <a:t>Homework assignments = 20%</a:t>
            </a:r>
          </a:p>
          <a:p>
            <a:pPr>
              <a:lnSpc>
                <a:spcPct val="90000"/>
              </a:lnSpc>
              <a:spcAft>
                <a:spcPts val="600"/>
              </a:spcAft>
            </a:pPr>
            <a:r>
              <a:rPr lang="en-US" dirty="0"/>
              <a:t>At the beginning of each module, you will be instructed on the chapters/sections you are to complete</a:t>
            </a:r>
          </a:p>
          <a:p>
            <a:pPr>
              <a:lnSpc>
                <a:spcPct val="90000"/>
              </a:lnSpc>
              <a:spcAft>
                <a:spcPts val="600"/>
              </a:spcAft>
            </a:pPr>
            <a:r>
              <a:rPr lang="en-US" dirty="0"/>
              <a:t>You can learn more about using </a:t>
            </a:r>
            <a:r>
              <a:rPr lang="en-US" dirty="0" err="1"/>
              <a:t>zyBooks</a:t>
            </a:r>
            <a:r>
              <a:rPr lang="en-US" dirty="0"/>
              <a:t> by reading the following tutorial pages:</a:t>
            </a:r>
          </a:p>
        </p:txBody>
      </p:sp>
      <p:sp>
        <p:nvSpPr>
          <p:cNvPr id="3" name="TextBox 2">
            <a:extLst>
              <a:ext uri="{FF2B5EF4-FFF2-40B4-BE49-F238E27FC236}">
                <a16:creationId xmlns:a16="http://schemas.microsoft.com/office/drawing/2014/main" id="{752547B3-80CE-47C9-A953-BCD948F99D96}"/>
              </a:ext>
            </a:extLst>
          </p:cNvPr>
          <p:cNvSpPr txBox="1"/>
          <p:nvPr/>
        </p:nvSpPr>
        <p:spPr>
          <a:xfrm>
            <a:off x="2141537" y="4391665"/>
            <a:ext cx="5447323" cy="369332"/>
          </a:xfrm>
          <a:prstGeom prst="rect">
            <a:avLst/>
          </a:prstGeom>
          <a:noFill/>
        </p:spPr>
        <p:txBody>
          <a:bodyPr wrap="square" rtlCol="0">
            <a:spAutoFit/>
          </a:bodyPr>
          <a:lstStyle/>
          <a:p>
            <a:r>
              <a:rPr lang="en-US" sz="1800" dirty="0">
                <a:latin typeface="+mn-lt"/>
                <a:hlinkClick r:id="rId2"/>
              </a:rPr>
              <a:t>https://learn.zybooks.com/zybook/HowToUseZyBooks2</a:t>
            </a:r>
            <a:endParaRPr lang="en-US" sz="1800" dirty="0">
              <a:latin typeface="+mn-lt"/>
            </a:endParaRPr>
          </a:p>
        </p:txBody>
      </p:sp>
      <p:pic>
        <p:nvPicPr>
          <p:cNvPr id="8" name="Picture 7">
            <a:extLst>
              <a:ext uri="{FF2B5EF4-FFF2-40B4-BE49-F238E27FC236}">
                <a16:creationId xmlns:a16="http://schemas.microsoft.com/office/drawing/2014/main" id="{9F78C89E-B65E-43A8-B611-4E3E9C84A107}"/>
              </a:ext>
            </a:extLst>
          </p:cNvPr>
          <p:cNvPicPr>
            <a:picLocks noChangeAspect="1"/>
          </p:cNvPicPr>
          <p:nvPr/>
        </p:nvPicPr>
        <p:blipFill>
          <a:blip r:embed="rId3"/>
          <a:stretch>
            <a:fillRect/>
          </a:stretch>
        </p:blipFill>
        <p:spPr>
          <a:xfrm>
            <a:off x="7510584" y="2710189"/>
            <a:ext cx="1306458" cy="1406257"/>
          </a:xfrm>
          <a:prstGeom prst="rect">
            <a:avLst/>
          </a:prstGeom>
        </p:spPr>
      </p:pic>
    </p:spTree>
    <p:extLst>
      <p:ext uri="{BB962C8B-B14F-4D97-AF65-F5344CB8AC3E}">
        <p14:creationId xmlns:p14="http://schemas.microsoft.com/office/powerpoint/2010/main" val="392653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2417-ED01-42BD-89B0-4EBCD6A80511}"/>
              </a:ext>
            </a:extLst>
          </p:cNvPr>
          <p:cNvSpPr>
            <a:spLocks noGrp="1"/>
          </p:cNvSpPr>
          <p:nvPr>
            <p:ph type="title"/>
          </p:nvPr>
        </p:nvSpPr>
        <p:spPr>
          <a:xfrm>
            <a:off x="5291015" y="1899138"/>
            <a:ext cx="3376247" cy="1688123"/>
          </a:xfrm>
        </p:spPr>
        <p:txBody>
          <a:bodyPr/>
          <a:lstStyle/>
          <a:p>
            <a:pPr algn="ctr"/>
            <a:r>
              <a:rPr lang="en-US" i="1" dirty="0"/>
              <a:t>Let’s look at an example from the </a:t>
            </a:r>
            <a:r>
              <a:rPr lang="en-US" i="1" dirty="0" err="1"/>
              <a:t>zyBooks</a:t>
            </a:r>
            <a:r>
              <a:rPr lang="en-US" i="1" dirty="0"/>
              <a:t> interactive book</a:t>
            </a:r>
          </a:p>
        </p:txBody>
      </p:sp>
      <p:sp>
        <p:nvSpPr>
          <p:cNvPr id="3" name="Text Placeholder 3">
            <a:extLst>
              <a:ext uri="{FF2B5EF4-FFF2-40B4-BE49-F238E27FC236}">
                <a16:creationId xmlns:a16="http://schemas.microsoft.com/office/drawing/2014/main" id="{D8EF8702-E8C3-460D-BC46-A9E3A202651C}"/>
              </a:ext>
            </a:extLst>
          </p:cNvPr>
          <p:cNvSpPr txBox="1">
            <a:spLocks/>
          </p:cNvSpPr>
          <p:nvPr/>
        </p:nvSpPr>
        <p:spPr>
          <a:xfrm>
            <a:off x="121920" y="4492094"/>
            <a:ext cx="5023851" cy="560082"/>
          </a:xfrm>
          <a:prstGeom prst="rect">
            <a:avLst/>
          </a:prstGeom>
        </p:spPr>
        <p:txBody>
          <a:bodyPr wrap="square" anchor="t">
            <a:normAutofit/>
          </a:bodyPr>
          <a:lstStyle>
            <a:lvl1pPr marL="285750" indent="-285750" eaLnBrk="1" hangingPunct="1">
              <a:buClr>
                <a:srgbClr val="C00000"/>
              </a:buClr>
              <a:buFont typeface="Arial" panose="020B0604020202020204" pitchFamily="34" charset="0"/>
              <a:buChar char="•"/>
              <a:defRPr>
                <a:solidFill>
                  <a:srgbClr val="0C234B"/>
                </a:solidFill>
                <a:latin typeface="+mn-lt"/>
                <a:ea typeface="+mn-ea"/>
                <a:cs typeface="+mn-cs"/>
              </a:defRPr>
            </a:lvl1pPr>
            <a:lvl2pPr marL="514350" indent="-285750" eaLnBrk="1" hangingPunct="1">
              <a:buClr>
                <a:srgbClr val="C00000"/>
              </a:buClr>
              <a:buFont typeface="Arial" panose="020B0604020202020204" pitchFamily="34" charset="0"/>
              <a:buChar char="•"/>
              <a:defRPr>
                <a:solidFill>
                  <a:srgbClr val="0C234B"/>
                </a:solidFill>
                <a:latin typeface="+mn-lt"/>
                <a:ea typeface="+mn-ea"/>
                <a:cs typeface="+mn-cs"/>
              </a:defRPr>
            </a:lvl2pPr>
            <a:lvl3pPr marL="742950" indent="-285750" eaLnBrk="1" hangingPunct="1">
              <a:buClr>
                <a:srgbClr val="C00000"/>
              </a:buClr>
              <a:buFont typeface="Arial" panose="020B0604020202020204" pitchFamily="34" charset="0"/>
              <a:buChar char="•"/>
              <a:defRPr>
                <a:solidFill>
                  <a:srgbClr val="0C234B"/>
                </a:solidFill>
                <a:latin typeface="+mn-lt"/>
                <a:ea typeface="+mn-ea"/>
                <a:cs typeface="+mn-cs"/>
              </a:defRPr>
            </a:lvl3pPr>
            <a:lvl4pPr marL="971550" indent="-285750" eaLnBrk="1" hangingPunct="1">
              <a:buClr>
                <a:srgbClr val="C00000"/>
              </a:buClr>
              <a:buFont typeface="Arial" panose="020B0604020202020204" pitchFamily="34" charset="0"/>
              <a:buChar char="•"/>
              <a:defRPr>
                <a:solidFill>
                  <a:srgbClr val="0C234B"/>
                </a:solidFill>
                <a:latin typeface="+mn-lt"/>
                <a:ea typeface="+mn-ea"/>
                <a:cs typeface="+mn-cs"/>
              </a:defRPr>
            </a:lvl4pPr>
            <a:lvl5pPr marL="1200150" indent="-285750" eaLnBrk="1" hangingPunct="1">
              <a:buClr>
                <a:srgbClr val="C00000"/>
              </a:buClr>
              <a:buFont typeface="Arial" panose="020B0604020202020204" pitchFamily="34" charset="0"/>
              <a:buChar char="•"/>
              <a:defRPr>
                <a:solidFill>
                  <a:srgbClr val="0C234B"/>
                </a:solidFill>
                <a:latin typeface="+mn-lt"/>
                <a:ea typeface="+mn-ea"/>
                <a:cs typeface="+mn-cs"/>
              </a:defRPr>
            </a:lvl5pPr>
            <a:lvl6pPr marL="1143000" eaLnBrk="1" hangingPunct="1">
              <a:defRPr>
                <a:latin typeface="+mn-lt"/>
                <a:ea typeface="+mn-ea"/>
                <a:cs typeface="+mn-cs"/>
              </a:defRPr>
            </a:lvl6pPr>
            <a:lvl7pPr marL="1371600" eaLnBrk="1" hangingPunct="1">
              <a:defRPr>
                <a:latin typeface="+mn-lt"/>
                <a:ea typeface="+mn-ea"/>
                <a:cs typeface="+mn-cs"/>
              </a:defRPr>
            </a:lvl7pPr>
            <a:lvl8pPr marL="1600200" eaLnBrk="1" hangingPunct="1">
              <a:defRPr>
                <a:latin typeface="+mn-lt"/>
                <a:ea typeface="+mn-ea"/>
                <a:cs typeface="+mn-cs"/>
              </a:defRPr>
            </a:lvl8pPr>
            <a:lvl9pPr marL="1828800" eaLnBrk="1" hangingPunct="1">
              <a:defRPr>
                <a:latin typeface="+mn-lt"/>
                <a:ea typeface="+mn-ea"/>
                <a:cs typeface="+mn-cs"/>
              </a:defRPr>
            </a:lvl9pPr>
          </a:lstStyle>
          <a:p>
            <a:pPr marL="0" indent="0" fontAlgn="auto">
              <a:spcBef>
                <a:spcPts val="0"/>
              </a:spcBef>
              <a:spcAft>
                <a:spcPts val="600"/>
              </a:spcAft>
              <a:buNone/>
            </a:pPr>
            <a:r>
              <a:rPr lang="en-US" sz="1200" i="1" kern="0" dirty="0">
                <a:solidFill>
                  <a:srgbClr val="AB0520"/>
                </a:solidFill>
              </a:rPr>
              <a:t>As shown in </a:t>
            </a:r>
            <a:r>
              <a:rPr lang="en-US" sz="1200" b="1" i="1" kern="0" dirty="0">
                <a:solidFill>
                  <a:srgbClr val="AB0520"/>
                </a:solidFill>
              </a:rPr>
              <a:t>Programming in Python 3 with </a:t>
            </a:r>
            <a:r>
              <a:rPr lang="en-US" sz="1200" b="1" i="1" kern="0" dirty="0" err="1">
                <a:solidFill>
                  <a:srgbClr val="AB0520"/>
                </a:solidFill>
              </a:rPr>
              <a:t>zyLabs</a:t>
            </a:r>
            <a:endParaRPr lang="en-US" sz="1200" i="1" kern="0" dirty="0">
              <a:solidFill>
                <a:srgbClr val="AB0520"/>
              </a:solidFill>
            </a:endParaRPr>
          </a:p>
          <a:p>
            <a:pPr marL="0" indent="0" fontAlgn="auto">
              <a:spcBef>
                <a:spcPts val="0"/>
              </a:spcBef>
              <a:spcAft>
                <a:spcPts val="600"/>
              </a:spcAft>
              <a:buNone/>
            </a:pPr>
            <a:endParaRPr lang="en-US" sz="1200" kern="0" dirty="0"/>
          </a:p>
        </p:txBody>
      </p:sp>
      <p:pic>
        <p:nvPicPr>
          <p:cNvPr id="6" name="Picture 5">
            <a:extLst>
              <a:ext uri="{FF2B5EF4-FFF2-40B4-BE49-F238E27FC236}">
                <a16:creationId xmlns:a16="http://schemas.microsoft.com/office/drawing/2014/main" id="{F8223E2B-41EC-4A85-9756-20163B6D00A8}"/>
              </a:ext>
            </a:extLst>
          </p:cNvPr>
          <p:cNvPicPr>
            <a:picLocks noChangeAspect="1"/>
          </p:cNvPicPr>
          <p:nvPr/>
        </p:nvPicPr>
        <p:blipFill>
          <a:blip r:embed="rId2"/>
          <a:stretch>
            <a:fillRect/>
          </a:stretch>
        </p:blipFill>
        <p:spPr>
          <a:xfrm>
            <a:off x="121920" y="91324"/>
            <a:ext cx="4749649" cy="4400770"/>
          </a:xfrm>
          <a:prstGeom prst="rect">
            <a:avLst/>
          </a:prstGeom>
        </p:spPr>
      </p:pic>
    </p:spTree>
    <p:extLst>
      <p:ext uri="{BB962C8B-B14F-4D97-AF65-F5344CB8AC3E}">
        <p14:creationId xmlns:p14="http://schemas.microsoft.com/office/powerpoint/2010/main" val="2152879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21320-5170-4E13-A205-107E491FA85C}"/>
              </a:ext>
            </a:extLst>
          </p:cNvPr>
          <p:cNvSpPr>
            <a:spLocks noGrp="1"/>
          </p:cNvSpPr>
          <p:nvPr>
            <p:ph type="title"/>
          </p:nvPr>
        </p:nvSpPr>
        <p:spPr>
          <a:xfrm>
            <a:off x="74623" y="35387"/>
            <a:ext cx="6663688" cy="473936"/>
          </a:xfrm>
        </p:spPr>
        <p:txBody>
          <a:bodyPr/>
          <a:lstStyle/>
          <a:p>
            <a:r>
              <a:rPr lang="en-US" dirty="0"/>
              <a:t>Using the program on the previous page….</a:t>
            </a:r>
          </a:p>
        </p:txBody>
      </p:sp>
      <p:pic>
        <p:nvPicPr>
          <p:cNvPr id="4" name="Picture 3">
            <a:extLst>
              <a:ext uri="{FF2B5EF4-FFF2-40B4-BE49-F238E27FC236}">
                <a16:creationId xmlns:a16="http://schemas.microsoft.com/office/drawing/2014/main" id="{29AC9C5C-8B92-4B4E-8219-707F5A9AC6FD}"/>
              </a:ext>
            </a:extLst>
          </p:cNvPr>
          <p:cNvPicPr>
            <a:picLocks noChangeAspect="1"/>
          </p:cNvPicPr>
          <p:nvPr/>
        </p:nvPicPr>
        <p:blipFill>
          <a:blip r:embed="rId2"/>
          <a:stretch>
            <a:fillRect/>
          </a:stretch>
        </p:blipFill>
        <p:spPr>
          <a:xfrm>
            <a:off x="2098070" y="746291"/>
            <a:ext cx="5154363" cy="4124854"/>
          </a:xfrm>
          <a:prstGeom prst="rect">
            <a:avLst/>
          </a:prstGeom>
        </p:spPr>
      </p:pic>
    </p:spTree>
    <p:extLst>
      <p:ext uri="{BB962C8B-B14F-4D97-AF65-F5344CB8AC3E}">
        <p14:creationId xmlns:p14="http://schemas.microsoft.com/office/powerpoint/2010/main" val="557944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420F-9319-4EA7-A624-A45BC667901E}"/>
              </a:ext>
            </a:extLst>
          </p:cNvPr>
          <p:cNvSpPr>
            <a:spLocks noGrp="1"/>
          </p:cNvSpPr>
          <p:nvPr>
            <p:ph type="title"/>
          </p:nvPr>
        </p:nvSpPr>
        <p:spPr>
          <a:xfrm>
            <a:off x="267286" y="2671020"/>
            <a:ext cx="8876713" cy="1103313"/>
          </a:xfrm>
        </p:spPr>
        <p:txBody>
          <a:bodyPr/>
          <a:lstStyle/>
          <a:p>
            <a:r>
              <a:rPr lang="en-US" dirty="0"/>
              <a:t>Unit 1 – </a:t>
            </a:r>
            <a:br>
              <a:rPr lang="en-US" dirty="0"/>
            </a:br>
            <a:r>
              <a:rPr lang="en-US" dirty="0"/>
              <a:t>Introduction to Software Implementation (Coding)</a:t>
            </a:r>
          </a:p>
        </p:txBody>
      </p:sp>
    </p:spTree>
    <p:extLst>
      <p:ext uri="{BB962C8B-B14F-4D97-AF65-F5344CB8AC3E}">
        <p14:creationId xmlns:p14="http://schemas.microsoft.com/office/powerpoint/2010/main" val="4138389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B2D1-B357-4AF8-8137-D9C236084527}"/>
              </a:ext>
            </a:extLst>
          </p:cNvPr>
          <p:cNvSpPr>
            <a:spLocks noGrp="1"/>
          </p:cNvSpPr>
          <p:nvPr>
            <p:ph type="title"/>
          </p:nvPr>
        </p:nvSpPr>
        <p:spPr>
          <a:xfrm>
            <a:off x="286371" y="2759252"/>
            <a:ext cx="8571257" cy="1103313"/>
          </a:xfrm>
        </p:spPr>
        <p:txBody>
          <a:bodyPr/>
          <a:lstStyle/>
          <a:p>
            <a:r>
              <a:rPr lang="en-US" dirty="0"/>
              <a:t>Unit 3 “To Do List”:</a:t>
            </a:r>
            <a:br>
              <a:rPr lang="en-US" dirty="0"/>
            </a:br>
            <a:r>
              <a:rPr lang="en-US" dirty="0"/>
              <a:t>Complete the Following in the </a:t>
            </a:r>
            <a:r>
              <a:rPr lang="en-US" dirty="0" err="1"/>
              <a:t>zyLabs</a:t>
            </a:r>
            <a:r>
              <a:rPr lang="en-US" dirty="0"/>
              <a:t> Interactive Textbook</a:t>
            </a:r>
          </a:p>
        </p:txBody>
      </p:sp>
    </p:spTree>
    <p:extLst>
      <p:ext uri="{BB962C8B-B14F-4D97-AF65-F5344CB8AC3E}">
        <p14:creationId xmlns:p14="http://schemas.microsoft.com/office/powerpoint/2010/main" val="124584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17A4-1F08-4D38-974C-52A045DA308F}"/>
              </a:ext>
            </a:extLst>
          </p:cNvPr>
          <p:cNvSpPr>
            <a:spLocks noGrp="1"/>
          </p:cNvSpPr>
          <p:nvPr>
            <p:ph type="title"/>
          </p:nvPr>
        </p:nvSpPr>
        <p:spPr>
          <a:xfrm>
            <a:off x="714194" y="2711057"/>
            <a:ext cx="3146898" cy="2307398"/>
          </a:xfrm>
        </p:spPr>
        <p:txBody>
          <a:bodyPr/>
          <a:lstStyle/>
          <a:p>
            <a:pPr algn="ctr"/>
            <a:r>
              <a:rPr lang="en-US" dirty="0"/>
              <a:t>Read and Complete the Interactive Portions Shown to the Right</a:t>
            </a:r>
          </a:p>
        </p:txBody>
      </p:sp>
      <p:sp>
        <p:nvSpPr>
          <p:cNvPr id="3" name="Text Placeholder 2">
            <a:extLst>
              <a:ext uri="{FF2B5EF4-FFF2-40B4-BE49-F238E27FC236}">
                <a16:creationId xmlns:a16="http://schemas.microsoft.com/office/drawing/2014/main" id="{21DCCDD8-A24A-4B60-A293-2741F183D94C}"/>
              </a:ext>
            </a:extLst>
          </p:cNvPr>
          <p:cNvSpPr>
            <a:spLocks noGrp="1"/>
          </p:cNvSpPr>
          <p:nvPr>
            <p:ph type="body" sz="quarter" idx="12"/>
          </p:nvPr>
        </p:nvSpPr>
        <p:spPr>
          <a:xfrm>
            <a:off x="4895257" y="242014"/>
            <a:ext cx="4016196" cy="930294"/>
          </a:xfrm>
        </p:spPr>
        <p:txBody>
          <a:bodyPr/>
          <a:lstStyle/>
          <a:p>
            <a:r>
              <a:rPr lang="en-US" b="1" i="1" u="sng" dirty="0">
                <a:effectLst>
                  <a:outerShdw blurRad="38100" dist="38100" dir="2700000" algn="tl">
                    <a:srgbClr val="000000">
                      <a:alpha val="43137"/>
                    </a:srgbClr>
                  </a:outerShdw>
                </a:effectLst>
              </a:rPr>
              <a:t>Read / Learn / practice:</a:t>
            </a:r>
            <a:br>
              <a:rPr lang="en-US" b="1" i="1" u="sng" dirty="0">
                <a:effectLst>
                  <a:outerShdw blurRad="38100" dist="38100" dir="2700000" algn="tl">
                    <a:srgbClr val="000000">
                      <a:alpha val="43137"/>
                    </a:srgbClr>
                  </a:outerShdw>
                </a:effectLst>
              </a:rPr>
            </a:br>
            <a:endParaRPr lang="en-US" b="1" i="1" u="sng" dirty="0">
              <a:effectLst>
                <a:outerShdw blurRad="38100" dist="38100" dir="2700000" algn="tl">
                  <a:srgbClr val="000000">
                    <a:alpha val="43137"/>
                  </a:srgbClr>
                </a:outerShdw>
              </a:effectLst>
            </a:endParaRPr>
          </a:p>
          <a:p>
            <a:pPr lvl="1">
              <a:buFont typeface="Wingdings" panose="05000000000000000000" pitchFamily="2" charset="2"/>
              <a:buChar char="Ø"/>
            </a:pPr>
            <a:r>
              <a:rPr lang="en-US" dirty="0">
                <a:solidFill>
                  <a:schemeClr val="bg1"/>
                </a:solidFill>
              </a:rPr>
              <a:t>Chapter 1 – Introduction to Python</a:t>
            </a:r>
          </a:p>
        </p:txBody>
      </p:sp>
      <p:sp>
        <p:nvSpPr>
          <p:cNvPr id="4" name="Text Placeholder 3">
            <a:extLst>
              <a:ext uri="{FF2B5EF4-FFF2-40B4-BE49-F238E27FC236}">
                <a16:creationId xmlns:a16="http://schemas.microsoft.com/office/drawing/2014/main" id="{E58AA144-962B-4BE4-B856-FB755622400E}"/>
              </a:ext>
            </a:extLst>
          </p:cNvPr>
          <p:cNvSpPr>
            <a:spLocks noGrp="1"/>
          </p:cNvSpPr>
          <p:nvPr>
            <p:ph type="body" sz="quarter" idx="15"/>
          </p:nvPr>
        </p:nvSpPr>
        <p:spPr>
          <a:xfrm>
            <a:off x="4824386" y="1497133"/>
            <a:ext cx="4251569" cy="3035790"/>
          </a:xfrm>
        </p:spPr>
        <p:txBody>
          <a:bodyPr/>
          <a:lstStyle/>
          <a:p>
            <a:r>
              <a:rPr lang="en-US" dirty="0"/>
              <a:t>1.1  Programming (general)</a:t>
            </a:r>
          </a:p>
          <a:p>
            <a:r>
              <a:rPr lang="en-US" dirty="0"/>
              <a:t>1.2 Programming using Python</a:t>
            </a:r>
          </a:p>
          <a:p>
            <a:r>
              <a:rPr lang="en-US" dirty="0"/>
              <a:t>1.3 Basic Input and Output</a:t>
            </a:r>
          </a:p>
          <a:p>
            <a:r>
              <a:rPr lang="en-US" dirty="0"/>
              <a:t>1.4 Errors</a:t>
            </a:r>
          </a:p>
          <a:p>
            <a:r>
              <a:rPr lang="en-US" dirty="0"/>
              <a:t>1.5 Development Environment</a:t>
            </a:r>
          </a:p>
          <a:p>
            <a:r>
              <a:rPr lang="en-US" dirty="0"/>
              <a:t>1.6  Computers and programs (general)</a:t>
            </a:r>
          </a:p>
          <a:p>
            <a:r>
              <a:rPr lang="en-US" dirty="0"/>
              <a:t>1.7  Computers tour</a:t>
            </a:r>
          </a:p>
          <a:p>
            <a:r>
              <a:rPr lang="en-US" dirty="0"/>
              <a:t>1.8  Language History</a:t>
            </a:r>
          </a:p>
          <a:p>
            <a:r>
              <a:rPr lang="en-US" dirty="0"/>
              <a:t>1.9  Why whitespace matters</a:t>
            </a:r>
          </a:p>
          <a:p>
            <a:r>
              <a:rPr lang="en-US" dirty="0"/>
              <a:t>1.10 Python example:  Salary Calculation</a:t>
            </a:r>
          </a:p>
        </p:txBody>
      </p:sp>
      <p:pic>
        <p:nvPicPr>
          <p:cNvPr id="8" name="Picture 7" descr="Text&#10;&#10;Description automatically generated">
            <a:extLst>
              <a:ext uri="{FF2B5EF4-FFF2-40B4-BE49-F238E27FC236}">
                <a16:creationId xmlns:a16="http://schemas.microsoft.com/office/drawing/2014/main" id="{21585BB0-A3DC-4475-A796-7B95F2066BDA}"/>
              </a:ext>
            </a:extLst>
          </p:cNvPr>
          <p:cNvPicPr>
            <a:picLocks noChangeAspect="1"/>
          </p:cNvPicPr>
          <p:nvPr/>
        </p:nvPicPr>
        <p:blipFill>
          <a:blip r:embed="rId2"/>
          <a:stretch>
            <a:fillRect/>
          </a:stretch>
        </p:blipFill>
        <p:spPr>
          <a:xfrm>
            <a:off x="232547" y="125045"/>
            <a:ext cx="4110192" cy="2744177"/>
          </a:xfrm>
          <a:prstGeom prst="rect">
            <a:avLst/>
          </a:prstGeom>
        </p:spPr>
      </p:pic>
    </p:spTree>
    <p:extLst>
      <p:ext uri="{BB962C8B-B14F-4D97-AF65-F5344CB8AC3E}">
        <p14:creationId xmlns:p14="http://schemas.microsoft.com/office/powerpoint/2010/main" val="2459780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17A4-1F08-4D38-974C-52A045DA308F}"/>
              </a:ext>
            </a:extLst>
          </p:cNvPr>
          <p:cNvSpPr>
            <a:spLocks noGrp="1"/>
          </p:cNvSpPr>
          <p:nvPr>
            <p:ph type="title"/>
          </p:nvPr>
        </p:nvSpPr>
        <p:spPr>
          <a:xfrm>
            <a:off x="714194" y="2711057"/>
            <a:ext cx="3146898" cy="2307398"/>
          </a:xfrm>
        </p:spPr>
        <p:txBody>
          <a:bodyPr/>
          <a:lstStyle/>
          <a:p>
            <a:pPr algn="ctr"/>
            <a:r>
              <a:rPr lang="en-US" dirty="0"/>
              <a:t>Read and Complete the Interactive Portions Shown to the Right</a:t>
            </a:r>
          </a:p>
        </p:txBody>
      </p:sp>
      <p:sp>
        <p:nvSpPr>
          <p:cNvPr id="3" name="Text Placeholder 2">
            <a:extLst>
              <a:ext uri="{FF2B5EF4-FFF2-40B4-BE49-F238E27FC236}">
                <a16:creationId xmlns:a16="http://schemas.microsoft.com/office/drawing/2014/main" id="{21DCCDD8-A24A-4B60-A293-2741F183D94C}"/>
              </a:ext>
            </a:extLst>
          </p:cNvPr>
          <p:cNvSpPr>
            <a:spLocks noGrp="1"/>
          </p:cNvSpPr>
          <p:nvPr>
            <p:ph type="body" sz="quarter" idx="12"/>
          </p:nvPr>
        </p:nvSpPr>
        <p:spPr>
          <a:xfrm>
            <a:off x="4895257" y="242014"/>
            <a:ext cx="4180698" cy="930294"/>
          </a:xfrm>
        </p:spPr>
        <p:txBody>
          <a:bodyPr/>
          <a:lstStyle/>
          <a:p>
            <a:r>
              <a:rPr lang="en-US" b="1" i="1" u="sng" dirty="0">
                <a:effectLst>
                  <a:outerShdw blurRad="38100" dist="38100" dir="2700000" algn="tl">
                    <a:srgbClr val="000000">
                      <a:alpha val="43137"/>
                    </a:srgbClr>
                  </a:outerShdw>
                </a:effectLst>
              </a:rPr>
              <a:t>Read / Learn / practice:</a:t>
            </a:r>
            <a:br>
              <a:rPr lang="en-US" b="1" i="1" u="sng" dirty="0">
                <a:effectLst>
                  <a:outerShdw blurRad="38100" dist="38100" dir="2700000" algn="tl">
                    <a:srgbClr val="000000">
                      <a:alpha val="43137"/>
                    </a:srgbClr>
                  </a:outerShdw>
                </a:effectLst>
              </a:rPr>
            </a:br>
            <a:endParaRPr lang="en-US" b="1" i="1" u="sng" dirty="0">
              <a:effectLst>
                <a:outerShdw blurRad="38100" dist="38100" dir="2700000" algn="tl">
                  <a:srgbClr val="000000">
                    <a:alpha val="43137"/>
                  </a:srgbClr>
                </a:outerShdw>
              </a:effectLst>
            </a:endParaRPr>
          </a:p>
          <a:p>
            <a:pPr lvl="1">
              <a:buFont typeface="Wingdings" panose="05000000000000000000" pitchFamily="2" charset="2"/>
              <a:buChar char="Ø"/>
            </a:pPr>
            <a:r>
              <a:rPr lang="en-US" dirty="0">
                <a:solidFill>
                  <a:schemeClr val="bg1"/>
                </a:solidFill>
              </a:rPr>
              <a:t>Chapter 2 – Variables and Expressions</a:t>
            </a:r>
          </a:p>
        </p:txBody>
      </p:sp>
      <p:sp>
        <p:nvSpPr>
          <p:cNvPr id="4" name="Text Placeholder 3">
            <a:extLst>
              <a:ext uri="{FF2B5EF4-FFF2-40B4-BE49-F238E27FC236}">
                <a16:creationId xmlns:a16="http://schemas.microsoft.com/office/drawing/2014/main" id="{E58AA144-962B-4BE4-B856-FB755622400E}"/>
              </a:ext>
            </a:extLst>
          </p:cNvPr>
          <p:cNvSpPr>
            <a:spLocks noGrp="1"/>
          </p:cNvSpPr>
          <p:nvPr>
            <p:ph type="body" sz="quarter" idx="15"/>
          </p:nvPr>
        </p:nvSpPr>
        <p:spPr>
          <a:xfrm>
            <a:off x="4824386" y="1497133"/>
            <a:ext cx="4251569" cy="3035790"/>
          </a:xfrm>
        </p:spPr>
        <p:txBody>
          <a:bodyPr/>
          <a:lstStyle/>
          <a:p>
            <a:r>
              <a:rPr lang="en-US" dirty="0"/>
              <a:t>2.1  Variables and assignments</a:t>
            </a:r>
          </a:p>
          <a:p>
            <a:r>
              <a:rPr lang="en-US" dirty="0"/>
              <a:t>2.2  Identifiers</a:t>
            </a:r>
          </a:p>
          <a:p>
            <a:r>
              <a:rPr lang="en-US" dirty="0"/>
              <a:t>2.3  Objects</a:t>
            </a:r>
          </a:p>
          <a:p>
            <a:r>
              <a:rPr lang="en-US" dirty="0"/>
              <a:t>2.4  Numeric Types:  Floating-point</a:t>
            </a:r>
          </a:p>
          <a:p>
            <a:r>
              <a:rPr lang="en-US" dirty="0"/>
              <a:t>2.5  Arithmetic expressions</a:t>
            </a:r>
          </a:p>
          <a:p>
            <a:r>
              <a:rPr lang="en-US" dirty="0"/>
              <a:t>2.6  Python expressions</a:t>
            </a:r>
          </a:p>
          <a:p>
            <a:r>
              <a:rPr lang="en-US" dirty="0"/>
              <a:t>2.7  Division and modulo</a:t>
            </a:r>
          </a:p>
          <a:p>
            <a:r>
              <a:rPr lang="en-US" dirty="0"/>
              <a:t>2.8  Module basics</a:t>
            </a:r>
          </a:p>
          <a:p>
            <a:r>
              <a:rPr lang="en-US" dirty="0"/>
              <a:t>2.9  Math module</a:t>
            </a:r>
          </a:p>
          <a:p>
            <a:r>
              <a:rPr lang="en-US" dirty="0"/>
              <a:t>2.10  Representing text</a:t>
            </a:r>
          </a:p>
        </p:txBody>
      </p:sp>
      <p:pic>
        <p:nvPicPr>
          <p:cNvPr id="8" name="Picture 7" descr="Text&#10;&#10;Description automatically generated">
            <a:extLst>
              <a:ext uri="{FF2B5EF4-FFF2-40B4-BE49-F238E27FC236}">
                <a16:creationId xmlns:a16="http://schemas.microsoft.com/office/drawing/2014/main" id="{21585BB0-A3DC-4475-A796-7B95F2066BDA}"/>
              </a:ext>
            </a:extLst>
          </p:cNvPr>
          <p:cNvPicPr>
            <a:picLocks noChangeAspect="1"/>
          </p:cNvPicPr>
          <p:nvPr/>
        </p:nvPicPr>
        <p:blipFill>
          <a:blip r:embed="rId2"/>
          <a:stretch>
            <a:fillRect/>
          </a:stretch>
        </p:blipFill>
        <p:spPr>
          <a:xfrm>
            <a:off x="232547" y="125045"/>
            <a:ext cx="4110192" cy="2744177"/>
          </a:xfrm>
          <a:prstGeom prst="rect">
            <a:avLst/>
          </a:prstGeom>
        </p:spPr>
      </p:pic>
    </p:spTree>
    <p:extLst>
      <p:ext uri="{BB962C8B-B14F-4D97-AF65-F5344CB8AC3E}">
        <p14:creationId xmlns:p14="http://schemas.microsoft.com/office/powerpoint/2010/main" val="4004117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17A4-1F08-4D38-974C-52A045DA308F}"/>
              </a:ext>
            </a:extLst>
          </p:cNvPr>
          <p:cNvSpPr>
            <a:spLocks noGrp="1"/>
          </p:cNvSpPr>
          <p:nvPr>
            <p:ph type="title"/>
          </p:nvPr>
        </p:nvSpPr>
        <p:spPr>
          <a:xfrm>
            <a:off x="714194" y="2711057"/>
            <a:ext cx="3146898" cy="2307398"/>
          </a:xfrm>
        </p:spPr>
        <p:txBody>
          <a:bodyPr/>
          <a:lstStyle/>
          <a:p>
            <a:pPr algn="ctr"/>
            <a:r>
              <a:rPr lang="en-US" dirty="0"/>
              <a:t>Read and Complete the Interactive Portions Shown to the Right</a:t>
            </a:r>
          </a:p>
        </p:txBody>
      </p:sp>
      <p:sp>
        <p:nvSpPr>
          <p:cNvPr id="3" name="Text Placeholder 2">
            <a:extLst>
              <a:ext uri="{FF2B5EF4-FFF2-40B4-BE49-F238E27FC236}">
                <a16:creationId xmlns:a16="http://schemas.microsoft.com/office/drawing/2014/main" id="{21DCCDD8-A24A-4B60-A293-2741F183D94C}"/>
              </a:ext>
            </a:extLst>
          </p:cNvPr>
          <p:cNvSpPr>
            <a:spLocks noGrp="1"/>
          </p:cNvSpPr>
          <p:nvPr>
            <p:ph type="body" sz="quarter" idx="12"/>
          </p:nvPr>
        </p:nvSpPr>
        <p:spPr>
          <a:xfrm>
            <a:off x="4895257" y="242014"/>
            <a:ext cx="4016196" cy="930294"/>
          </a:xfrm>
        </p:spPr>
        <p:txBody>
          <a:bodyPr/>
          <a:lstStyle/>
          <a:p>
            <a:r>
              <a:rPr lang="en-US" b="1" i="1" u="sng" dirty="0">
                <a:effectLst>
                  <a:outerShdw blurRad="38100" dist="38100" dir="2700000" algn="tl">
                    <a:srgbClr val="000000">
                      <a:alpha val="43137"/>
                    </a:srgbClr>
                  </a:outerShdw>
                </a:effectLst>
              </a:rPr>
              <a:t>Read / Learn / practice:</a:t>
            </a:r>
            <a:br>
              <a:rPr lang="en-US" b="1" i="1" u="sng" dirty="0">
                <a:effectLst>
                  <a:outerShdw blurRad="38100" dist="38100" dir="2700000" algn="tl">
                    <a:srgbClr val="000000">
                      <a:alpha val="43137"/>
                    </a:srgbClr>
                  </a:outerShdw>
                </a:effectLst>
              </a:rPr>
            </a:br>
            <a:endParaRPr lang="en-US" b="1" i="1" u="sng" dirty="0">
              <a:effectLst>
                <a:outerShdw blurRad="38100" dist="38100" dir="2700000" algn="tl">
                  <a:srgbClr val="000000">
                    <a:alpha val="43137"/>
                  </a:srgbClr>
                </a:outerShdw>
              </a:effectLst>
            </a:endParaRPr>
          </a:p>
          <a:p>
            <a:pPr lvl="1">
              <a:buFont typeface="Wingdings" panose="05000000000000000000" pitchFamily="2" charset="2"/>
              <a:buChar char="Ø"/>
            </a:pPr>
            <a:r>
              <a:rPr lang="en-US" dirty="0">
                <a:solidFill>
                  <a:schemeClr val="bg1"/>
                </a:solidFill>
              </a:rPr>
              <a:t>Chapter 3 – Types</a:t>
            </a:r>
          </a:p>
        </p:txBody>
      </p:sp>
      <p:sp>
        <p:nvSpPr>
          <p:cNvPr id="4" name="Text Placeholder 3">
            <a:extLst>
              <a:ext uri="{FF2B5EF4-FFF2-40B4-BE49-F238E27FC236}">
                <a16:creationId xmlns:a16="http://schemas.microsoft.com/office/drawing/2014/main" id="{E58AA144-962B-4BE4-B856-FB755622400E}"/>
              </a:ext>
            </a:extLst>
          </p:cNvPr>
          <p:cNvSpPr>
            <a:spLocks noGrp="1"/>
          </p:cNvSpPr>
          <p:nvPr>
            <p:ph type="body" sz="quarter" idx="15"/>
          </p:nvPr>
        </p:nvSpPr>
        <p:spPr>
          <a:xfrm>
            <a:off x="4824386" y="1497133"/>
            <a:ext cx="4251569" cy="3035790"/>
          </a:xfrm>
        </p:spPr>
        <p:txBody>
          <a:bodyPr/>
          <a:lstStyle/>
          <a:p>
            <a:r>
              <a:rPr lang="en-US" dirty="0"/>
              <a:t>3.1  Programming (general)</a:t>
            </a:r>
          </a:p>
          <a:p>
            <a:r>
              <a:rPr lang="en-US" dirty="0"/>
              <a:t>3.2 Programming using Python</a:t>
            </a:r>
          </a:p>
          <a:p>
            <a:r>
              <a:rPr lang="en-US" dirty="0"/>
              <a:t>3.3 Basic Input and Output</a:t>
            </a:r>
          </a:p>
          <a:p>
            <a:r>
              <a:rPr lang="en-US" dirty="0"/>
              <a:t>3.4 Errors</a:t>
            </a:r>
          </a:p>
          <a:p>
            <a:r>
              <a:rPr lang="en-US" dirty="0"/>
              <a:t>3.5 Development Environment</a:t>
            </a:r>
          </a:p>
          <a:p>
            <a:r>
              <a:rPr lang="en-US" dirty="0"/>
              <a:t>3.6  Computers and programs (general)</a:t>
            </a:r>
          </a:p>
          <a:p>
            <a:r>
              <a:rPr lang="en-US" dirty="0"/>
              <a:t>3.7  Computers tour</a:t>
            </a:r>
          </a:p>
          <a:p>
            <a:r>
              <a:rPr lang="en-US" dirty="0"/>
              <a:t>3.8  Language History</a:t>
            </a:r>
          </a:p>
          <a:p>
            <a:r>
              <a:rPr lang="en-US" dirty="0"/>
              <a:t>3.9  Why whitespace matters</a:t>
            </a:r>
          </a:p>
          <a:p>
            <a:r>
              <a:rPr lang="en-US" dirty="0"/>
              <a:t>3</a:t>
            </a:r>
            <a:r>
              <a:rPr lang="en-US"/>
              <a:t>.10 </a:t>
            </a:r>
            <a:r>
              <a:rPr lang="en-US" dirty="0"/>
              <a:t>Python example:  Salary Calculation</a:t>
            </a:r>
          </a:p>
        </p:txBody>
      </p:sp>
      <p:pic>
        <p:nvPicPr>
          <p:cNvPr id="8" name="Picture 7" descr="Text&#10;&#10;Description automatically generated">
            <a:extLst>
              <a:ext uri="{FF2B5EF4-FFF2-40B4-BE49-F238E27FC236}">
                <a16:creationId xmlns:a16="http://schemas.microsoft.com/office/drawing/2014/main" id="{21585BB0-A3DC-4475-A796-7B95F2066BDA}"/>
              </a:ext>
            </a:extLst>
          </p:cNvPr>
          <p:cNvPicPr>
            <a:picLocks noChangeAspect="1"/>
          </p:cNvPicPr>
          <p:nvPr/>
        </p:nvPicPr>
        <p:blipFill>
          <a:blip r:embed="rId2"/>
          <a:stretch>
            <a:fillRect/>
          </a:stretch>
        </p:blipFill>
        <p:spPr>
          <a:xfrm>
            <a:off x="232547" y="125045"/>
            <a:ext cx="4110192" cy="2744177"/>
          </a:xfrm>
          <a:prstGeom prst="rect">
            <a:avLst/>
          </a:prstGeom>
        </p:spPr>
      </p:pic>
    </p:spTree>
    <p:extLst>
      <p:ext uri="{BB962C8B-B14F-4D97-AF65-F5344CB8AC3E}">
        <p14:creationId xmlns:p14="http://schemas.microsoft.com/office/powerpoint/2010/main" val="1941416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B00F49-FA85-4258-A921-7090A5DCF9C5}"/>
              </a:ext>
            </a:extLst>
          </p:cNvPr>
          <p:cNvSpPr>
            <a:spLocks noGrp="1"/>
          </p:cNvSpPr>
          <p:nvPr>
            <p:ph type="title"/>
          </p:nvPr>
        </p:nvSpPr>
        <p:spPr>
          <a:xfrm>
            <a:off x="572853" y="2270686"/>
            <a:ext cx="3146425" cy="2308225"/>
          </a:xfrm>
        </p:spPr>
        <p:txBody>
          <a:bodyPr/>
          <a:lstStyle/>
          <a:p>
            <a:pPr algn="ctr"/>
            <a:r>
              <a:rPr lang="en-US" dirty="0"/>
              <a:t>Complete the Following Labs </a:t>
            </a:r>
            <a:br>
              <a:rPr lang="en-US" dirty="0"/>
            </a:br>
            <a:r>
              <a:rPr lang="en-US" dirty="0"/>
              <a:t>in Chapters 1 - 3</a:t>
            </a:r>
          </a:p>
        </p:txBody>
      </p:sp>
      <p:sp>
        <p:nvSpPr>
          <p:cNvPr id="9" name="Text Placeholder 3">
            <a:extLst>
              <a:ext uri="{FF2B5EF4-FFF2-40B4-BE49-F238E27FC236}">
                <a16:creationId xmlns:a16="http://schemas.microsoft.com/office/drawing/2014/main" id="{7FF47B1A-3B5B-4A4B-9BE0-D9B12E86A3CC}"/>
              </a:ext>
            </a:extLst>
          </p:cNvPr>
          <p:cNvSpPr>
            <a:spLocks noGrp="1"/>
          </p:cNvSpPr>
          <p:nvPr>
            <p:ph type="body" sz="quarter" idx="15"/>
          </p:nvPr>
        </p:nvSpPr>
        <p:spPr>
          <a:xfrm>
            <a:off x="4751285" y="593163"/>
            <a:ext cx="4319614" cy="3035790"/>
          </a:xfrm>
        </p:spPr>
        <p:txBody>
          <a:bodyPr/>
          <a:lstStyle/>
          <a:p>
            <a:pPr marL="0" indent="0">
              <a:buNone/>
            </a:pPr>
            <a:r>
              <a:rPr lang="en-US" sz="1600" b="1" i="1" dirty="0"/>
              <a:t>The following are to help you get familiar with how the labs work:</a:t>
            </a:r>
            <a:br>
              <a:rPr lang="en-US" sz="1600" b="1" i="1" dirty="0"/>
            </a:br>
            <a:endParaRPr lang="en-US" sz="1600" b="1" i="1" dirty="0"/>
          </a:p>
          <a:p>
            <a:pPr>
              <a:buFont typeface="Wingdings" panose="05000000000000000000" pitchFamily="2" charset="2"/>
              <a:buChar char="q"/>
            </a:pPr>
            <a:r>
              <a:rPr lang="en-US" sz="1600" dirty="0"/>
              <a:t>1.11  </a:t>
            </a:r>
            <a:r>
              <a:rPr lang="en-US" sz="1600" dirty="0" err="1"/>
              <a:t>zyLab</a:t>
            </a:r>
            <a:r>
              <a:rPr lang="en-US" sz="1600" dirty="0"/>
              <a:t> training:  Basics</a:t>
            </a:r>
          </a:p>
          <a:p>
            <a:pPr>
              <a:buFont typeface="Wingdings" panose="05000000000000000000" pitchFamily="2" charset="2"/>
              <a:buChar char="q"/>
            </a:pPr>
            <a:r>
              <a:rPr lang="en-US" sz="1600" dirty="0"/>
              <a:t>1.12 </a:t>
            </a:r>
            <a:r>
              <a:rPr lang="en-US" sz="1600" dirty="0" err="1"/>
              <a:t>zyLab</a:t>
            </a:r>
            <a:r>
              <a:rPr lang="en-US" sz="1600" dirty="0"/>
              <a:t> training:  Interleaved input / output</a:t>
            </a:r>
            <a:br>
              <a:rPr lang="en-US" sz="1600" dirty="0"/>
            </a:br>
            <a:br>
              <a:rPr lang="en-US" sz="1600" dirty="0"/>
            </a:br>
            <a:r>
              <a:rPr lang="en-US" sz="1600" b="1" i="1" dirty="0"/>
              <a:t>The following are actual </a:t>
            </a:r>
            <a:r>
              <a:rPr lang="en-US" sz="1600" b="1" i="1" dirty="0" err="1"/>
              <a:t>zyLabs</a:t>
            </a:r>
            <a:r>
              <a:rPr lang="en-US" sz="1600" b="1" i="1" dirty="0"/>
              <a:t> LABS associated with each chapter of the book:</a:t>
            </a:r>
          </a:p>
          <a:p>
            <a:pPr>
              <a:spcBef>
                <a:spcPts val="600"/>
              </a:spcBef>
              <a:spcAft>
                <a:spcPts val="600"/>
              </a:spcAft>
              <a:buFont typeface="Wingdings" panose="05000000000000000000" pitchFamily="2" charset="2"/>
              <a:buChar char="q"/>
            </a:pPr>
            <a:r>
              <a:rPr lang="en-US" sz="1600" dirty="0"/>
              <a:t>1.13 LAB:  Formatted output:  Hello World!</a:t>
            </a:r>
          </a:p>
          <a:p>
            <a:pPr>
              <a:spcBef>
                <a:spcPts val="600"/>
              </a:spcBef>
              <a:spcAft>
                <a:spcPts val="600"/>
              </a:spcAft>
              <a:buFont typeface="Wingdings" panose="05000000000000000000" pitchFamily="2" charset="2"/>
              <a:buChar char="q"/>
            </a:pPr>
            <a:r>
              <a:rPr lang="en-US" sz="1600" dirty="0"/>
              <a:t>2.11 LAB:  Divide by x</a:t>
            </a:r>
          </a:p>
          <a:p>
            <a:pPr>
              <a:spcBef>
                <a:spcPts val="600"/>
              </a:spcBef>
              <a:spcAft>
                <a:spcPts val="600"/>
              </a:spcAft>
              <a:buFont typeface="Wingdings" panose="05000000000000000000" pitchFamily="2" charset="2"/>
              <a:buChar char="q"/>
            </a:pPr>
            <a:r>
              <a:rPr lang="en-US" sz="1600" dirty="0"/>
              <a:t>2.12 LAB:  Expression for calories burned during </a:t>
            </a:r>
            <a:br>
              <a:rPr lang="en-US" sz="1600" dirty="0"/>
            </a:br>
            <a:r>
              <a:rPr lang="en-US" sz="1600" dirty="0"/>
              <a:t>                   workout</a:t>
            </a:r>
          </a:p>
          <a:p>
            <a:pPr>
              <a:spcBef>
                <a:spcPts val="600"/>
              </a:spcBef>
              <a:spcAft>
                <a:spcPts val="600"/>
              </a:spcAft>
              <a:buFont typeface="Wingdings" panose="05000000000000000000" pitchFamily="2" charset="2"/>
              <a:buChar char="q"/>
            </a:pPr>
            <a:r>
              <a:rPr lang="en-US" sz="1600" dirty="0"/>
              <a:t>3.10 LAB:  Input and formatted output:  Right </a:t>
            </a:r>
            <a:br>
              <a:rPr lang="en-US" sz="1600" dirty="0"/>
            </a:br>
            <a:r>
              <a:rPr lang="en-US" sz="1600" dirty="0"/>
              <a:t>                   facing arrow</a:t>
            </a:r>
          </a:p>
        </p:txBody>
      </p:sp>
      <p:pic>
        <p:nvPicPr>
          <p:cNvPr id="11" name="Picture 10" descr="Text, calendar&#10;&#10;Description automatically generated">
            <a:extLst>
              <a:ext uri="{FF2B5EF4-FFF2-40B4-BE49-F238E27FC236}">
                <a16:creationId xmlns:a16="http://schemas.microsoft.com/office/drawing/2014/main" id="{983B1691-1375-46B4-9701-8D80A7AD2E2B}"/>
              </a:ext>
            </a:extLst>
          </p:cNvPr>
          <p:cNvPicPr>
            <a:picLocks noChangeAspect="1"/>
          </p:cNvPicPr>
          <p:nvPr/>
        </p:nvPicPr>
        <p:blipFill>
          <a:blip r:embed="rId2"/>
          <a:stretch>
            <a:fillRect/>
          </a:stretch>
        </p:blipFill>
        <p:spPr>
          <a:xfrm>
            <a:off x="0" y="367422"/>
            <a:ext cx="4572000" cy="1743636"/>
          </a:xfrm>
          <a:prstGeom prst="rect">
            <a:avLst/>
          </a:prstGeom>
        </p:spPr>
      </p:pic>
    </p:spTree>
    <p:extLst>
      <p:ext uri="{BB962C8B-B14F-4D97-AF65-F5344CB8AC3E}">
        <p14:creationId xmlns:p14="http://schemas.microsoft.com/office/powerpoint/2010/main" val="4247966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9915-4681-4780-821F-6F3A11784A20}"/>
              </a:ext>
            </a:extLst>
          </p:cNvPr>
          <p:cNvSpPr>
            <a:spLocks noGrp="1"/>
          </p:cNvSpPr>
          <p:nvPr>
            <p:ph type="title"/>
          </p:nvPr>
        </p:nvSpPr>
        <p:spPr>
          <a:xfrm>
            <a:off x="5463800" y="1288734"/>
            <a:ext cx="3523099" cy="2566031"/>
          </a:xfrm>
        </p:spPr>
        <p:txBody>
          <a:bodyPr/>
          <a:lstStyle/>
          <a:p>
            <a:pPr algn="ctr"/>
            <a:r>
              <a:rPr lang="en-US" dirty="0"/>
              <a:t>In Summary:</a:t>
            </a:r>
            <a:br>
              <a:rPr lang="en-US" dirty="0"/>
            </a:br>
            <a:br>
              <a:rPr lang="en-US" dirty="0"/>
            </a:br>
            <a:r>
              <a:rPr lang="en-US" dirty="0"/>
              <a:t>Your </a:t>
            </a:r>
            <a:r>
              <a:rPr lang="en-US" dirty="0" err="1"/>
              <a:t>zyBooks</a:t>
            </a:r>
            <a:r>
              <a:rPr lang="en-US" dirty="0"/>
              <a:t> Assignment for Module 4</a:t>
            </a:r>
          </a:p>
        </p:txBody>
      </p:sp>
      <p:sp>
        <p:nvSpPr>
          <p:cNvPr id="10" name="Rectangle 9">
            <a:extLst>
              <a:ext uri="{FF2B5EF4-FFF2-40B4-BE49-F238E27FC236}">
                <a16:creationId xmlns:a16="http://schemas.microsoft.com/office/drawing/2014/main" id="{F93A0965-5FE7-4078-936E-DE4DCB72AD91}"/>
              </a:ext>
            </a:extLst>
          </p:cNvPr>
          <p:cNvSpPr/>
          <p:nvPr/>
        </p:nvSpPr>
        <p:spPr>
          <a:xfrm>
            <a:off x="97165" y="58088"/>
            <a:ext cx="5193849" cy="4771820"/>
          </a:xfrm>
          <a:prstGeom prst="rect">
            <a:avLst/>
          </a:prstGeom>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15FF82-CE40-43C3-9EAB-D9C2AD82EA36}"/>
              </a:ext>
            </a:extLst>
          </p:cNvPr>
          <p:cNvPicPr>
            <a:picLocks noChangeAspect="1"/>
          </p:cNvPicPr>
          <p:nvPr/>
        </p:nvPicPr>
        <p:blipFill>
          <a:blip r:embed="rId2"/>
          <a:stretch>
            <a:fillRect/>
          </a:stretch>
        </p:blipFill>
        <p:spPr>
          <a:xfrm>
            <a:off x="2611076" y="230659"/>
            <a:ext cx="2321593" cy="2223371"/>
          </a:xfrm>
          <a:prstGeom prst="rect">
            <a:avLst/>
          </a:prstGeom>
          <a:ln w="38100">
            <a:solidFill>
              <a:srgbClr val="AB0520"/>
            </a:solidFill>
          </a:ln>
        </p:spPr>
      </p:pic>
      <p:pic>
        <p:nvPicPr>
          <p:cNvPr id="6" name="Picture 5">
            <a:extLst>
              <a:ext uri="{FF2B5EF4-FFF2-40B4-BE49-F238E27FC236}">
                <a16:creationId xmlns:a16="http://schemas.microsoft.com/office/drawing/2014/main" id="{07270E5C-689B-424E-AE51-60DC133089C3}"/>
              </a:ext>
            </a:extLst>
          </p:cNvPr>
          <p:cNvPicPr>
            <a:picLocks noChangeAspect="1"/>
          </p:cNvPicPr>
          <p:nvPr/>
        </p:nvPicPr>
        <p:blipFill>
          <a:blip r:embed="rId3"/>
          <a:stretch>
            <a:fillRect/>
          </a:stretch>
        </p:blipFill>
        <p:spPr>
          <a:xfrm>
            <a:off x="2611076" y="2751646"/>
            <a:ext cx="2331850" cy="1921954"/>
          </a:xfrm>
          <a:prstGeom prst="rect">
            <a:avLst/>
          </a:prstGeom>
          <a:ln w="38100">
            <a:solidFill>
              <a:srgbClr val="AB0520"/>
            </a:solidFill>
          </a:ln>
        </p:spPr>
      </p:pic>
      <p:pic>
        <p:nvPicPr>
          <p:cNvPr id="9" name="Picture 8">
            <a:extLst>
              <a:ext uri="{FF2B5EF4-FFF2-40B4-BE49-F238E27FC236}">
                <a16:creationId xmlns:a16="http://schemas.microsoft.com/office/drawing/2014/main" id="{A1B1ACE2-AA31-45C3-8176-1718B1C27322}"/>
              </a:ext>
            </a:extLst>
          </p:cNvPr>
          <p:cNvPicPr>
            <a:picLocks noChangeAspect="1"/>
          </p:cNvPicPr>
          <p:nvPr/>
        </p:nvPicPr>
        <p:blipFill>
          <a:blip r:embed="rId4"/>
          <a:stretch>
            <a:fillRect/>
          </a:stretch>
        </p:blipFill>
        <p:spPr>
          <a:xfrm>
            <a:off x="265615" y="1188689"/>
            <a:ext cx="2172675" cy="2367311"/>
          </a:xfrm>
          <a:prstGeom prst="rect">
            <a:avLst/>
          </a:prstGeom>
          <a:ln w="38100">
            <a:solidFill>
              <a:srgbClr val="AB0520"/>
            </a:solidFill>
          </a:ln>
        </p:spPr>
      </p:pic>
    </p:spTree>
    <p:extLst>
      <p:ext uri="{BB962C8B-B14F-4D97-AF65-F5344CB8AC3E}">
        <p14:creationId xmlns:p14="http://schemas.microsoft.com/office/powerpoint/2010/main" val="2929612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969B-0DC6-42B6-8042-9E249160D933}"/>
              </a:ext>
            </a:extLst>
          </p:cNvPr>
          <p:cNvSpPr>
            <a:spLocks noGrp="1"/>
          </p:cNvSpPr>
          <p:nvPr>
            <p:ph type="title"/>
          </p:nvPr>
        </p:nvSpPr>
        <p:spPr>
          <a:xfrm>
            <a:off x="1048901" y="250939"/>
            <a:ext cx="7170425" cy="829858"/>
          </a:xfrm>
        </p:spPr>
        <p:txBody>
          <a:bodyPr/>
          <a:lstStyle/>
          <a:p>
            <a:r>
              <a:rPr lang="en-US" dirty="0"/>
              <a:t>Grade Distribution for all 3 sections </a:t>
            </a:r>
            <a:br>
              <a:rPr lang="en-US" dirty="0"/>
            </a:br>
            <a:r>
              <a:rPr lang="en-US" dirty="0"/>
              <a:t>(001, 002, 025)</a:t>
            </a:r>
          </a:p>
        </p:txBody>
      </p:sp>
      <p:pic>
        <p:nvPicPr>
          <p:cNvPr id="9" name="Picture 8">
            <a:extLst>
              <a:ext uri="{FF2B5EF4-FFF2-40B4-BE49-F238E27FC236}">
                <a16:creationId xmlns:a16="http://schemas.microsoft.com/office/drawing/2014/main" id="{0389D33B-3563-4FF8-87AC-4A9BCB45CAD5}"/>
              </a:ext>
            </a:extLst>
          </p:cNvPr>
          <p:cNvPicPr>
            <a:picLocks noChangeAspect="1"/>
          </p:cNvPicPr>
          <p:nvPr/>
        </p:nvPicPr>
        <p:blipFill rotWithShape="1">
          <a:blip r:embed="rId2"/>
          <a:srcRect l="11201"/>
          <a:stretch/>
        </p:blipFill>
        <p:spPr>
          <a:xfrm>
            <a:off x="1473694" y="1183374"/>
            <a:ext cx="6745632" cy="3108012"/>
          </a:xfrm>
          <a:prstGeom prst="rect">
            <a:avLst/>
          </a:prstGeom>
        </p:spPr>
      </p:pic>
    </p:spTree>
    <p:extLst>
      <p:ext uri="{BB962C8B-B14F-4D97-AF65-F5344CB8AC3E}">
        <p14:creationId xmlns:p14="http://schemas.microsoft.com/office/powerpoint/2010/main" val="2683466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E7FE5A-29DE-42B9-B2AB-0FD5FB89FA96}"/>
              </a:ext>
            </a:extLst>
          </p:cNvPr>
          <p:cNvSpPr>
            <a:spLocks noGrp="1"/>
          </p:cNvSpPr>
          <p:nvPr>
            <p:ph type="title"/>
          </p:nvPr>
        </p:nvSpPr>
        <p:spPr/>
        <p:txBody>
          <a:bodyPr/>
          <a:lstStyle/>
          <a:p>
            <a:r>
              <a:rPr lang="en-US" dirty="0"/>
              <a:t>Questions that seemed to cause problems</a:t>
            </a:r>
          </a:p>
        </p:txBody>
      </p:sp>
      <p:sp>
        <p:nvSpPr>
          <p:cNvPr id="4" name="Text Placeholder 3">
            <a:extLst>
              <a:ext uri="{FF2B5EF4-FFF2-40B4-BE49-F238E27FC236}">
                <a16:creationId xmlns:a16="http://schemas.microsoft.com/office/drawing/2014/main" id="{3EFFBE62-C7B2-4480-8D85-B948E0A71D90}"/>
              </a:ext>
            </a:extLst>
          </p:cNvPr>
          <p:cNvSpPr>
            <a:spLocks noGrp="1"/>
          </p:cNvSpPr>
          <p:nvPr>
            <p:ph type="body" sz="quarter" idx="12"/>
          </p:nvPr>
        </p:nvSpPr>
        <p:spPr/>
        <p:txBody>
          <a:bodyPr/>
          <a:lstStyle/>
          <a:p>
            <a:r>
              <a:rPr lang="en-US" dirty="0"/>
              <a:t>What are the correct answers?</a:t>
            </a:r>
          </a:p>
        </p:txBody>
      </p:sp>
      <p:pic>
        <p:nvPicPr>
          <p:cNvPr id="7" name="Picture 6">
            <a:extLst>
              <a:ext uri="{FF2B5EF4-FFF2-40B4-BE49-F238E27FC236}">
                <a16:creationId xmlns:a16="http://schemas.microsoft.com/office/drawing/2014/main" id="{291FB545-E19C-498B-9933-8493B9181533}"/>
              </a:ext>
            </a:extLst>
          </p:cNvPr>
          <p:cNvPicPr>
            <a:picLocks noChangeAspect="1"/>
          </p:cNvPicPr>
          <p:nvPr/>
        </p:nvPicPr>
        <p:blipFill>
          <a:blip r:embed="rId2"/>
          <a:stretch>
            <a:fillRect/>
          </a:stretch>
        </p:blipFill>
        <p:spPr>
          <a:xfrm>
            <a:off x="1357090" y="1277220"/>
            <a:ext cx="5642490" cy="1696435"/>
          </a:xfrm>
          <a:prstGeom prst="rect">
            <a:avLst/>
          </a:prstGeom>
        </p:spPr>
      </p:pic>
      <p:pic>
        <p:nvPicPr>
          <p:cNvPr id="9" name="Picture 8">
            <a:extLst>
              <a:ext uri="{FF2B5EF4-FFF2-40B4-BE49-F238E27FC236}">
                <a16:creationId xmlns:a16="http://schemas.microsoft.com/office/drawing/2014/main" id="{C5597688-6B88-4D67-993F-542F3D73897F}"/>
              </a:ext>
            </a:extLst>
          </p:cNvPr>
          <p:cNvPicPr>
            <a:picLocks noChangeAspect="1"/>
          </p:cNvPicPr>
          <p:nvPr/>
        </p:nvPicPr>
        <p:blipFill>
          <a:blip r:embed="rId3"/>
          <a:stretch>
            <a:fillRect/>
          </a:stretch>
        </p:blipFill>
        <p:spPr>
          <a:xfrm>
            <a:off x="1357090" y="2988280"/>
            <a:ext cx="6544312" cy="1907428"/>
          </a:xfrm>
          <a:prstGeom prst="rect">
            <a:avLst/>
          </a:prstGeom>
        </p:spPr>
      </p:pic>
    </p:spTree>
    <p:extLst>
      <p:ext uri="{BB962C8B-B14F-4D97-AF65-F5344CB8AC3E}">
        <p14:creationId xmlns:p14="http://schemas.microsoft.com/office/powerpoint/2010/main" val="4191301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E7FE5A-29DE-42B9-B2AB-0FD5FB89FA96}"/>
              </a:ext>
            </a:extLst>
          </p:cNvPr>
          <p:cNvSpPr>
            <a:spLocks noGrp="1"/>
          </p:cNvSpPr>
          <p:nvPr>
            <p:ph type="title"/>
          </p:nvPr>
        </p:nvSpPr>
        <p:spPr/>
        <p:txBody>
          <a:bodyPr/>
          <a:lstStyle/>
          <a:p>
            <a:r>
              <a:rPr lang="en-US" dirty="0"/>
              <a:t>Questions that seemed to cause problems</a:t>
            </a:r>
          </a:p>
        </p:txBody>
      </p:sp>
      <p:sp>
        <p:nvSpPr>
          <p:cNvPr id="4" name="Text Placeholder 3">
            <a:extLst>
              <a:ext uri="{FF2B5EF4-FFF2-40B4-BE49-F238E27FC236}">
                <a16:creationId xmlns:a16="http://schemas.microsoft.com/office/drawing/2014/main" id="{3EFFBE62-C7B2-4480-8D85-B948E0A71D90}"/>
              </a:ext>
            </a:extLst>
          </p:cNvPr>
          <p:cNvSpPr>
            <a:spLocks noGrp="1"/>
          </p:cNvSpPr>
          <p:nvPr>
            <p:ph type="body" sz="quarter" idx="12"/>
          </p:nvPr>
        </p:nvSpPr>
        <p:spPr/>
        <p:txBody>
          <a:bodyPr/>
          <a:lstStyle/>
          <a:p>
            <a:r>
              <a:rPr lang="en-US" dirty="0"/>
              <a:t>What are the correct answers?</a:t>
            </a:r>
          </a:p>
        </p:txBody>
      </p:sp>
      <p:pic>
        <p:nvPicPr>
          <p:cNvPr id="5" name="Picture 4">
            <a:extLst>
              <a:ext uri="{FF2B5EF4-FFF2-40B4-BE49-F238E27FC236}">
                <a16:creationId xmlns:a16="http://schemas.microsoft.com/office/drawing/2014/main" id="{C262F340-96CE-46A5-B6C0-8467CEEAE749}"/>
              </a:ext>
            </a:extLst>
          </p:cNvPr>
          <p:cNvPicPr>
            <a:picLocks noChangeAspect="1"/>
          </p:cNvPicPr>
          <p:nvPr/>
        </p:nvPicPr>
        <p:blipFill>
          <a:blip r:embed="rId2"/>
          <a:stretch>
            <a:fillRect/>
          </a:stretch>
        </p:blipFill>
        <p:spPr>
          <a:xfrm>
            <a:off x="1516380" y="1205672"/>
            <a:ext cx="6297460" cy="2159129"/>
          </a:xfrm>
          <a:prstGeom prst="rect">
            <a:avLst/>
          </a:prstGeom>
        </p:spPr>
      </p:pic>
      <p:pic>
        <p:nvPicPr>
          <p:cNvPr id="11" name="Picture 10">
            <a:extLst>
              <a:ext uri="{FF2B5EF4-FFF2-40B4-BE49-F238E27FC236}">
                <a16:creationId xmlns:a16="http://schemas.microsoft.com/office/drawing/2014/main" id="{296B65F5-376F-44BB-BD58-A7A7631CD440}"/>
              </a:ext>
            </a:extLst>
          </p:cNvPr>
          <p:cNvPicPr>
            <a:picLocks noChangeAspect="1"/>
          </p:cNvPicPr>
          <p:nvPr/>
        </p:nvPicPr>
        <p:blipFill rotWithShape="1">
          <a:blip r:embed="rId3"/>
          <a:srcRect b="28909"/>
          <a:stretch/>
        </p:blipFill>
        <p:spPr>
          <a:xfrm>
            <a:off x="1516380" y="2936939"/>
            <a:ext cx="6297460" cy="1872602"/>
          </a:xfrm>
          <a:prstGeom prst="rect">
            <a:avLst/>
          </a:prstGeom>
        </p:spPr>
      </p:pic>
    </p:spTree>
    <p:extLst>
      <p:ext uri="{BB962C8B-B14F-4D97-AF65-F5344CB8AC3E}">
        <p14:creationId xmlns:p14="http://schemas.microsoft.com/office/powerpoint/2010/main" val="417694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E7FE5A-29DE-42B9-B2AB-0FD5FB89FA96}"/>
              </a:ext>
            </a:extLst>
          </p:cNvPr>
          <p:cNvSpPr>
            <a:spLocks noGrp="1"/>
          </p:cNvSpPr>
          <p:nvPr>
            <p:ph type="title"/>
          </p:nvPr>
        </p:nvSpPr>
        <p:spPr/>
        <p:txBody>
          <a:bodyPr/>
          <a:lstStyle/>
          <a:p>
            <a:r>
              <a:rPr lang="en-US" dirty="0"/>
              <a:t>Questions that seemed to cause problems</a:t>
            </a:r>
          </a:p>
        </p:txBody>
      </p:sp>
      <p:sp>
        <p:nvSpPr>
          <p:cNvPr id="4" name="Text Placeholder 3">
            <a:extLst>
              <a:ext uri="{FF2B5EF4-FFF2-40B4-BE49-F238E27FC236}">
                <a16:creationId xmlns:a16="http://schemas.microsoft.com/office/drawing/2014/main" id="{3EFFBE62-C7B2-4480-8D85-B948E0A71D90}"/>
              </a:ext>
            </a:extLst>
          </p:cNvPr>
          <p:cNvSpPr>
            <a:spLocks noGrp="1"/>
          </p:cNvSpPr>
          <p:nvPr>
            <p:ph type="body" sz="quarter" idx="12"/>
          </p:nvPr>
        </p:nvSpPr>
        <p:spPr/>
        <p:txBody>
          <a:bodyPr/>
          <a:lstStyle/>
          <a:p>
            <a:r>
              <a:rPr lang="en-US" dirty="0"/>
              <a:t>What are the correct answers?</a:t>
            </a:r>
          </a:p>
        </p:txBody>
      </p:sp>
      <p:pic>
        <p:nvPicPr>
          <p:cNvPr id="6" name="Picture 5">
            <a:extLst>
              <a:ext uri="{FF2B5EF4-FFF2-40B4-BE49-F238E27FC236}">
                <a16:creationId xmlns:a16="http://schemas.microsoft.com/office/drawing/2014/main" id="{21025A67-E663-413F-B92E-70EE15CD0669}"/>
              </a:ext>
            </a:extLst>
          </p:cNvPr>
          <p:cNvPicPr>
            <a:picLocks noChangeAspect="1"/>
          </p:cNvPicPr>
          <p:nvPr/>
        </p:nvPicPr>
        <p:blipFill>
          <a:blip r:embed="rId2"/>
          <a:stretch>
            <a:fillRect/>
          </a:stretch>
        </p:blipFill>
        <p:spPr>
          <a:xfrm>
            <a:off x="183969" y="1175379"/>
            <a:ext cx="5170780" cy="2473864"/>
          </a:xfrm>
          <a:prstGeom prst="rect">
            <a:avLst/>
          </a:prstGeom>
        </p:spPr>
      </p:pic>
      <p:pic>
        <p:nvPicPr>
          <p:cNvPr id="8" name="Picture 7">
            <a:extLst>
              <a:ext uri="{FF2B5EF4-FFF2-40B4-BE49-F238E27FC236}">
                <a16:creationId xmlns:a16="http://schemas.microsoft.com/office/drawing/2014/main" id="{FCC36B90-A87E-474B-97A7-B0937CF9C31E}"/>
              </a:ext>
            </a:extLst>
          </p:cNvPr>
          <p:cNvPicPr>
            <a:picLocks noChangeAspect="1"/>
          </p:cNvPicPr>
          <p:nvPr/>
        </p:nvPicPr>
        <p:blipFill>
          <a:blip r:embed="rId3"/>
          <a:stretch>
            <a:fillRect/>
          </a:stretch>
        </p:blipFill>
        <p:spPr>
          <a:xfrm>
            <a:off x="3330830" y="2103178"/>
            <a:ext cx="5333319" cy="2721609"/>
          </a:xfrm>
          <a:prstGeom prst="rect">
            <a:avLst/>
          </a:prstGeom>
        </p:spPr>
      </p:pic>
    </p:spTree>
    <p:extLst>
      <p:ext uri="{BB962C8B-B14F-4D97-AF65-F5344CB8AC3E}">
        <p14:creationId xmlns:p14="http://schemas.microsoft.com/office/powerpoint/2010/main" val="2821341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6FD83C-0D66-481D-9A14-ACD49114377C}"/>
              </a:ext>
            </a:extLst>
          </p:cNvPr>
          <p:cNvPicPr>
            <a:picLocks noChangeAspect="1"/>
          </p:cNvPicPr>
          <p:nvPr/>
        </p:nvPicPr>
        <p:blipFill rotWithShape="1">
          <a:blip r:embed="rId3">
            <a:extLst>
              <a:ext uri="{28A0092B-C50C-407E-A947-70E740481C1C}">
                <a14:useLocalDpi xmlns:a14="http://schemas.microsoft.com/office/drawing/2010/main" val="0"/>
              </a:ext>
            </a:extLst>
          </a:blip>
          <a:srcRect l="10898" r="30020" b="-1"/>
          <a:stretch/>
        </p:blipFill>
        <p:spPr>
          <a:xfrm>
            <a:off x="4572000" y="1"/>
            <a:ext cx="4572000" cy="5165448"/>
          </a:xfrm>
          <a:prstGeom prst="rect">
            <a:avLst/>
          </a:prstGeom>
          <a:noFill/>
        </p:spPr>
      </p:pic>
      <p:sp>
        <p:nvSpPr>
          <p:cNvPr id="3" name="Title 2">
            <a:extLst>
              <a:ext uri="{FF2B5EF4-FFF2-40B4-BE49-F238E27FC236}">
                <a16:creationId xmlns:a16="http://schemas.microsoft.com/office/drawing/2014/main" id="{876B154E-601D-4417-A9F4-17C4505294F9}"/>
              </a:ext>
            </a:extLst>
          </p:cNvPr>
          <p:cNvSpPr>
            <a:spLocks noGrp="1"/>
          </p:cNvSpPr>
          <p:nvPr>
            <p:ph type="title"/>
          </p:nvPr>
        </p:nvSpPr>
        <p:spPr>
          <a:xfrm>
            <a:off x="73627" y="211443"/>
            <a:ext cx="4156457" cy="829858"/>
          </a:xfrm>
        </p:spPr>
        <p:txBody>
          <a:bodyPr wrap="square" anchor="t">
            <a:normAutofit/>
          </a:bodyPr>
          <a:lstStyle/>
          <a:p>
            <a:pPr algn="l">
              <a:lnSpc>
                <a:spcPct val="90000"/>
              </a:lnSpc>
            </a:pPr>
            <a:r>
              <a:rPr lang="en-US" sz="2600" b="1" dirty="0"/>
              <a:t>How Many Programming Languages Are There?</a:t>
            </a:r>
          </a:p>
        </p:txBody>
      </p:sp>
      <p:sp>
        <p:nvSpPr>
          <p:cNvPr id="4" name="Text Placeholder 3">
            <a:extLst>
              <a:ext uri="{FF2B5EF4-FFF2-40B4-BE49-F238E27FC236}">
                <a16:creationId xmlns:a16="http://schemas.microsoft.com/office/drawing/2014/main" id="{B4AF2BAA-B68E-4988-BFB2-04B01900A1AA}"/>
              </a:ext>
            </a:extLst>
          </p:cNvPr>
          <p:cNvSpPr>
            <a:spLocks noGrp="1"/>
          </p:cNvSpPr>
          <p:nvPr>
            <p:ph type="body" sz="quarter" idx="12"/>
          </p:nvPr>
        </p:nvSpPr>
        <p:spPr>
          <a:xfrm>
            <a:off x="624864" y="1041301"/>
            <a:ext cx="3167063" cy="349250"/>
          </a:xfrm>
        </p:spPr>
        <p:txBody>
          <a:bodyPr wrap="square" anchor="t">
            <a:normAutofit/>
          </a:bodyPr>
          <a:lstStyle/>
          <a:p>
            <a:pPr>
              <a:lnSpc>
                <a:spcPct val="90000"/>
              </a:lnSpc>
              <a:spcAft>
                <a:spcPts val="600"/>
              </a:spcAft>
            </a:pPr>
            <a:r>
              <a:rPr lang="en-US" dirty="0"/>
              <a:t>Some will say </a:t>
            </a:r>
            <a:r>
              <a:rPr lang="en-US" i="1" dirty="0"/>
              <a:t>“too many”</a:t>
            </a:r>
          </a:p>
        </p:txBody>
      </p:sp>
      <p:sp>
        <p:nvSpPr>
          <p:cNvPr id="10" name="Text Placeholder 9">
            <a:extLst>
              <a:ext uri="{FF2B5EF4-FFF2-40B4-BE49-F238E27FC236}">
                <a16:creationId xmlns:a16="http://schemas.microsoft.com/office/drawing/2014/main" id="{18BDA9E9-B7A7-4960-9777-1A7A555F2D75}"/>
              </a:ext>
            </a:extLst>
          </p:cNvPr>
          <p:cNvSpPr>
            <a:spLocks noGrp="1"/>
          </p:cNvSpPr>
          <p:nvPr>
            <p:ph type="body" sz="quarter" idx="11"/>
          </p:nvPr>
        </p:nvSpPr>
        <p:spPr>
          <a:xfrm>
            <a:off x="150017" y="1497105"/>
            <a:ext cx="4317208" cy="3668344"/>
          </a:xfrm>
        </p:spPr>
        <p:txBody>
          <a:bodyPr/>
          <a:lstStyle/>
          <a:p>
            <a:r>
              <a:rPr lang="en-US" dirty="0"/>
              <a:t>More than 700 </a:t>
            </a:r>
            <a:r>
              <a:rPr lang="en-US" sz="1400" i="1" dirty="0"/>
              <a:t>(according to Wikipedia) </a:t>
            </a:r>
            <a:endParaRPr lang="en-US" i="1" dirty="0"/>
          </a:p>
          <a:p>
            <a:r>
              <a:rPr lang="en-US" dirty="0"/>
              <a:t>Different languages are better suited to specific applications over others:</a:t>
            </a:r>
          </a:p>
          <a:p>
            <a:pPr lvl="1"/>
            <a:r>
              <a:rPr lang="en-US" dirty="0"/>
              <a:t>Real-time systems use </a:t>
            </a:r>
            <a:r>
              <a:rPr lang="en-US" b="1" dirty="0"/>
              <a:t>C/C++</a:t>
            </a:r>
          </a:p>
          <a:p>
            <a:pPr lvl="1"/>
            <a:r>
              <a:rPr lang="en-US" dirty="0"/>
              <a:t>Hard real-time systems may even use </a:t>
            </a:r>
            <a:r>
              <a:rPr lang="en-US" b="1" dirty="0"/>
              <a:t>Assembly language</a:t>
            </a:r>
          </a:p>
          <a:p>
            <a:pPr lvl="1"/>
            <a:r>
              <a:rPr lang="en-US" dirty="0"/>
              <a:t>Websites are often written in </a:t>
            </a:r>
            <a:r>
              <a:rPr lang="en-US" b="1" dirty="0" err="1"/>
              <a:t>Javascript</a:t>
            </a:r>
            <a:endParaRPr lang="en-US" b="1" dirty="0"/>
          </a:p>
          <a:p>
            <a:pPr lvl="1"/>
            <a:r>
              <a:rPr lang="en-US" b="1" dirty="0"/>
              <a:t>Java</a:t>
            </a:r>
            <a:r>
              <a:rPr lang="en-US" dirty="0"/>
              <a:t> is often used for mobile and web-based applications, GUIs, among others</a:t>
            </a:r>
          </a:p>
          <a:p>
            <a:pPr lvl="1"/>
            <a:r>
              <a:rPr lang="en-US" b="1" dirty="0"/>
              <a:t>Python</a:t>
            </a:r>
            <a:r>
              <a:rPr lang="en-US" dirty="0"/>
              <a:t> is a great scripting language</a:t>
            </a:r>
          </a:p>
          <a:p>
            <a:pPr lvl="1"/>
            <a:r>
              <a:rPr lang="en-US" b="1" dirty="0"/>
              <a:t>R </a:t>
            </a:r>
            <a:r>
              <a:rPr lang="en-US" dirty="0"/>
              <a:t>is typically used for statistical computing and graphics</a:t>
            </a:r>
          </a:p>
        </p:txBody>
      </p:sp>
    </p:spTree>
    <p:extLst>
      <p:ext uri="{BB962C8B-B14F-4D97-AF65-F5344CB8AC3E}">
        <p14:creationId xmlns:p14="http://schemas.microsoft.com/office/powerpoint/2010/main" val="4179450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E7FE5A-29DE-42B9-B2AB-0FD5FB89FA96}"/>
              </a:ext>
            </a:extLst>
          </p:cNvPr>
          <p:cNvSpPr>
            <a:spLocks noGrp="1"/>
          </p:cNvSpPr>
          <p:nvPr>
            <p:ph type="title"/>
          </p:nvPr>
        </p:nvSpPr>
        <p:spPr/>
        <p:txBody>
          <a:bodyPr/>
          <a:lstStyle/>
          <a:p>
            <a:r>
              <a:rPr lang="en-US" dirty="0"/>
              <a:t>Questions that seemed to cause problems</a:t>
            </a:r>
          </a:p>
        </p:txBody>
      </p:sp>
      <p:sp>
        <p:nvSpPr>
          <p:cNvPr id="4" name="Text Placeholder 3">
            <a:extLst>
              <a:ext uri="{FF2B5EF4-FFF2-40B4-BE49-F238E27FC236}">
                <a16:creationId xmlns:a16="http://schemas.microsoft.com/office/drawing/2014/main" id="{3EFFBE62-C7B2-4480-8D85-B948E0A71D90}"/>
              </a:ext>
            </a:extLst>
          </p:cNvPr>
          <p:cNvSpPr>
            <a:spLocks noGrp="1"/>
          </p:cNvSpPr>
          <p:nvPr>
            <p:ph type="body" sz="quarter" idx="12"/>
          </p:nvPr>
        </p:nvSpPr>
        <p:spPr/>
        <p:txBody>
          <a:bodyPr/>
          <a:lstStyle/>
          <a:p>
            <a:r>
              <a:rPr lang="en-US" dirty="0"/>
              <a:t>What are the correct answers?</a:t>
            </a:r>
          </a:p>
        </p:txBody>
      </p:sp>
      <p:pic>
        <p:nvPicPr>
          <p:cNvPr id="5" name="Picture 4">
            <a:extLst>
              <a:ext uri="{FF2B5EF4-FFF2-40B4-BE49-F238E27FC236}">
                <a16:creationId xmlns:a16="http://schemas.microsoft.com/office/drawing/2014/main" id="{99E1DAAD-1777-46B2-B1D5-F3BAC75AAF88}"/>
              </a:ext>
            </a:extLst>
          </p:cNvPr>
          <p:cNvPicPr>
            <a:picLocks noChangeAspect="1"/>
          </p:cNvPicPr>
          <p:nvPr/>
        </p:nvPicPr>
        <p:blipFill>
          <a:blip r:embed="rId2"/>
          <a:stretch>
            <a:fillRect/>
          </a:stretch>
        </p:blipFill>
        <p:spPr>
          <a:xfrm>
            <a:off x="155161" y="1215191"/>
            <a:ext cx="4732959" cy="2495675"/>
          </a:xfrm>
          <a:prstGeom prst="rect">
            <a:avLst/>
          </a:prstGeom>
        </p:spPr>
      </p:pic>
      <p:pic>
        <p:nvPicPr>
          <p:cNvPr id="7" name="Picture 6">
            <a:extLst>
              <a:ext uri="{FF2B5EF4-FFF2-40B4-BE49-F238E27FC236}">
                <a16:creationId xmlns:a16="http://schemas.microsoft.com/office/drawing/2014/main" id="{1D7D9E3B-0507-474C-8A58-A3A64C25B4CA}"/>
              </a:ext>
            </a:extLst>
          </p:cNvPr>
          <p:cNvPicPr>
            <a:picLocks noChangeAspect="1"/>
          </p:cNvPicPr>
          <p:nvPr/>
        </p:nvPicPr>
        <p:blipFill>
          <a:blip r:embed="rId3"/>
          <a:stretch>
            <a:fillRect/>
          </a:stretch>
        </p:blipFill>
        <p:spPr>
          <a:xfrm>
            <a:off x="4416443" y="1659032"/>
            <a:ext cx="4572396" cy="2575783"/>
          </a:xfrm>
          <a:prstGeom prst="rect">
            <a:avLst/>
          </a:prstGeom>
        </p:spPr>
      </p:pic>
    </p:spTree>
    <p:extLst>
      <p:ext uri="{BB962C8B-B14F-4D97-AF65-F5344CB8AC3E}">
        <p14:creationId xmlns:p14="http://schemas.microsoft.com/office/powerpoint/2010/main" val="2572727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E7FE5A-29DE-42B9-B2AB-0FD5FB89FA96}"/>
              </a:ext>
            </a:extLst>
          </p:cNvPr>
          <p:cNvSpPr>
            <a:spLocks noGrp="1"/>
          </p:cNvSpPr>
          <p:nvPr>
            <p:ph type="title"/>
          </p:nvPr>
        </p:nvSpPr>
        <p:spPr/>
        <p:txBody>
          <a:bodyPr/>
          <a:lstStyle/>
          <a:p>
            <a:r>
              <a:rPr lang="en-US" dirty="0"/>
              <a:t>Questions that seemed to cause problems</a:t>
            </a:r>
          </a:p>
        </p:txBody>
      </p:sp>
      <p:sp>
        <p:nvSpPr>
          <p:cNvPr id="4" name="Text Placeholder 3">
            <a:extLst>
              <a:ext uri="{FF2B5EF4-FFF2-40B4-BE49-F238E27FC236}">
                <a16:creationId xmlns:a16="http://schemas.microsoft.com/office/drawing/2014/main" id="{3EFFBE62-C7B2-4480-8D85-B948E0A71D90}"/>
              </a:ext>
            </a:extLst>
          </p:cNvPr>
          <p:cNvSpPr>
            <a:spLocks noGrp="1"/>
          </p:cNvSpPr>
          <p:nvPr>
            <p:ph type="body" sz="quarter" idx="12"/>
          </p:nvPr>
        </p:nvSpPr>
        <p:spPr/>
        <p:txBody>
          <a:bodyPr/>
          <a:lstStyle/>
          <a:p>
            <a:r>
              <a:rPr lang="en-US" dirty="0"/>
              <a:t>What are the correct answers?</a:t>
            </a:r>
          </a:p>
        </p:txBody>
      </p:sp>
      <p:pic>
        <p:nvPicPr>
          <p:cNvPr id="6" name="Picture 5">
            <a:extLst>
              <a:ext uri="{FF2B5EF4-FFF2-40B4-BE49-F238E27FC236}">
                <a16:creationId xmlns:a16="http://schemas.microsoft.com/office/drawing/2014/main" id="{66D61CC8-8094-42FB-85C3-8D27138D697B}"/>
              </a:ext>
            </a:extLst>
          </p:cNvPr>
          <p:cNvPicPr>
            <a:picLocks noChangeAspect="1"/>
          </p:cNvPicPr>
          <p:nvPr/>
        </p:nvPicPr>
        <p:blipFill>
          <a:blip r:embed="rId2"/>
          <a:stretch>
            <a:fillRect/>
          </a:stretch>
        </p:blipFill>
        <p:spPr>
          <a:xfrm>
            <a:off x="2350121" y="1375309"/>
            <a:ext cx="5047023" cy="2264535"/>
          </a:xfrm>
          <a:prstGeom prst="rect">
            <a:avLst/>
          </a:prstGeom>
        </p:spPr>
      </p:pic>
    </p:spTree>
    <p:extLst>
      <p:ext uri="{BB962C8B-B14F-4D97-AF65-F5344CB8AC3E}">
        <p14:creationId xmlns:p14="http://schemas.microsoft.com/office/powerpoint/2010/main" val="1463446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E7FE5A-29DE-42B9-B2AB-0FD5FB89FA96}"/>
              </a:ext>
            </a:extLst>
          </p:cNvPr>
          <p:cNvSpPr>
            <a:spLocks noGrp="1"/>
          </p:cNvSpPr>
          <p:nvPr>
            <p:ph type="title"/>
          </p:nvPr>
        </p:nvSpPr>
        <p:spPr/>
        <p:txBody>
          <a:bodyPr/>
          <a:lstStyle/>
          <a:p>
            <a:r>
              <a:rPr lang="en-US" dirty="0"/>
              <a:t>Questions that seemed to cause problems</a:t>
            </a:r>
          </a:p>
        </p:txBody>
      </p:sp>
      <p:sp>
        <p:nvSpPr>
          <p:cNvPr id="4" name="Text Placeholder 3">
            <a:extLst>
              <a:ext uri="{FF2B5EF4-FFF2-40B4-BE49-F238E27FC236}">
                <a16:creationId xmlns:a16="http://schemas.microsoft.com/office/drawing/2014/main" id="{3EFFBE62-C7B2-4480-8D85-B948E0A71D90}"/>
              </a:ext>
            </a:extLst>
          </p:cNvPr>
          <p:cNvSpPr>
            <a:spLocks noGrp="1"/>
          </p:cNvSpPr>
          <p:nvPr>
            <p:ph type="body" sz="quarter" idx="12"/>
          </p:nvPr>
        </p:nvSpPr>
        <p:spPr/>
        <p:txBody>
          <a:bodyPr/>
          <a:lstStyle/>
          <a:p>
            <a:r>
              <a:rPr lang="en-US" dirty="0"/>
              <a:t>What are the correct answers?</a:t>
            </a:r>
          </a:p>
        </p:txBody>
      </p:sp>
      <p:pic>
        <p:nvPicPr>
          <p:cNvPr id="9" name="Picture 8">
            <a:extLst>
              <a:ext uri="{FF2B5EF4-FFF2-40B4-BE49-F238E27FC236}">
                <a16:creationId xmlns:a16="http://schemas.microsoft.com/office/drawing/2014/main" id="{63ADFC99-E355-4221-B795-E776CD0C5397}"/>
              </a:ext>
            </a:extLst>
          </p:cNvPr>
          <p:cNvPicPr>
            <a:picLocks noChangeAspect="1"/>
          </p:cNvPicPr>
          <p:nvPr/>
        </p:nvPicPr>
        <p:blipFill>
          <a:blip r:embed="rId2"/>
          <a:stretch>
            <a:fillRect/>
          </a:stretch>
        </p:blipFill>
        <p:spPr>
          <a:xfrm>
            <a:off x="259679" y="1074413"/>
            <a:ext cx="4829217" cy="2170564"/>
          </a:xfrm>
          <a:prstGeom prst="rect">
            <a:avLst/>
          </a:prstGeom>
        </p:spPr>
      </p:pic>
      <p:pic>
        <p:nvPicPr>
          <p:cNvPr id="2" name="Picture 1">
            <a:extLst>
              <a:ext uri="{FF2B5EF4-FFF2-40B4-BE49-F238E27FC236}">
                <a16:creationId xmlns:a16="http://schemas.microsoft.com/office/drawing/2014/main" id="{8F7DCEB4-1DB3-4BCF-9FA5-551510AD0C2C}"/>
              </a:ext>
            </a:extLst>
          </p:cNvPr>
          <p:cNvPicPr>
            <a:picLocks noChangeAspect="1"/>
          </p:cNvPicPr>
          <p:nvPr/>
        </p:nvPicPr>
        <p:blipFill>
          <a:blip r:embed="rId3"/>
          <a:stretch>
            <a:fillRect/>
          </a:stretch>
        </p:blipFill>
        <p:spPr>
          <a:xfrm>
            <a:off x="3413267" y="2159695"/>
            <a:ext cx="4572396" cy="2575783"/>
          </a:xfrm>
          <a:prstGeom prst="rect">
            <a:avLst/>
          </a:prstGeom>
        </p:spPr>
      </p:pic>
    </p:spTree>
    <p:extLst>
      <p:ext uri="{BB962C8B-B14F-4D97-AF65-F5344CB8AC3E}">
        <p14:creationId xmlns:p14="http://schemas.microsoft.com/office/powerpoint/2010/main" val="4202330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E7FE5A-29DE-42B9-B2AB-0FD5FB89FA96}"/>
              </a:ext>
            </a:extLst>
          </p:cNvPr>
          <p:cNvSpPr>
            <a:spLocks noGrp="1"/>
          </p:cNvSpPr>
          <p:nvPr>
            <p:ph type="title"/>
          </p:nvPr>
        </p:nvSpPr>
        <p:spPr/>
        <p:txBody>
          <a:bodyPr/>
          <a:lstStyle/>
          <a:p>
            <a:r>
              <a:rPr lang="en-US" dirty="0"/>
              <a:t>Questions that seemed to cause problems</a:t>
            </a:r>
          </a:p>
        </p:txBody>
      </p:sp>
      <p:sp>
        <p:nvSpPr>
          <p:cNvPr id="4" name="Text Placeholder 3">
            <a:extLst>
              <a:ext uri="{FF2B5EF4-FFF2-40B4-BE49-F238E27FC236}">
                <a16:creationId xmlns:a16="http://schemas.microsoft.com/office/drawing/2014/main" id="{3EFFBE62-C7B2-4480-8D85-B948E0A71D90}"/>
              </a:ext>
            </a:extLst>
          </p:cNvPr>
          <p:cNvSpPr>
            <a:spLocks noGrp="1"/>
          </p:cNvSpPr>
          <p:nvPr>
            <p:ph type="body" sz="quarter" idx="12"/>
          </p:nvPr>
        </p:nvSpPr>
        <p:spPr/>
        <p:txBody>
          <a:bodyPr/>
          <a:lstStyle/>
          <a:p>
            <a:r>
              <a:rPr lang="en-US" dirty="0"/>
              <a:t>What are the correct answers?</a:t>
            </a:r>
          </a:p>
        </p:txBody>
      </p:sp>
      <p:pic>
        <p:nvPicPr>
          <p:cNvPr id="8" name="Picture 7">
            <a:extLst>
              <a:ext uri="{FF2B5EF4-FFF2-40B4-BE49-F238E27FC236}">
                <a16:creationId xmlns:a16="http://schemas.microsoft.com/office/drawing/2014/main" id="{48F4D44A-1C3A-4C4A-A389-ECBBC78BADE9}"/>
              </a:ext>
            </a:extLst>
          </p:cNvPr>
          <p:cNvPicPr>
            <a:picLocks noChangeAspect="1"/>
          </p:cNvPicPr>
          <p:nvPr/>
        </p:nvPicPr>
        <p:blipFill>
          <a:blip r:embed="rId2"/>
          <a:stretch>
            <a:fillRect/>
          </a:stretch>
        </p:blipFill>
        <p:spPr>
          <a:xfrm>
            <a:off x="379555" y="1319909"/>
            <a:ext cx="4701466" cy="2208780"/>
          </a:xfrm>
          <a:prstGeom prst="rect">
            <a:avLst/>
          </a:prstGeom>
        </p:spPr>
      </p:pic>
      <p:pic>
        <p:nvPicPr>
          <p:cNvPr id="6" name="Picture 5">
            <a:extLst>
              <a:ext uri="{FF2B5EF4-FFF2-40B4-BE49-F238E27FC236}">
                <a16:creationId xmlns:a16="http://schemas.microsoft.com/office/drawing/2014/main" id="{3A5946C9-724E-48B6-B209-FA24B27908DB}"/>
              </a:ext>
            </a:extLst>
          </p:cNvPr>
          <p:cNvPicPr>
            <a:picLocks noChangeAspect="1"/>
          </p:cNvPicPr>
          <p:nvPr/>
        </p:nvPicPr>
        <p:blipFill>
          <a:blip r:embed="rId3"/>
          <a:stretch>
            <a:fillRect/>
          </a:stretch>
        </p:blipFill>
        <p:spPr>
          <a:xfrm>
            <a:off x="3497802" y="1834771"/>
            <a:ext cx="5111385" cy="2208780"/>
          </a:xfrm>
          <a:prstGeom prst="rect">
            <a:avLst/>
          </a:prstGeom>
        </p:spPr>
      </p:pic>
    </p:spTree>
    <p:extLst>
      <p:ext uri="{BB962C8B-B14F-4D97-AF65-F5344CB8AC3E}">
        <p14:creationId xmlns:p14="http://schemas.microsoft.com/office/powerpoint/2010/main" val="4018385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C02EC2-2D41-4610-9103-25D8B9A043D9}"/>
              </a:ext>
            </a:extLst>
          </p:cNvPr>
          <p:cNvSpPr>
            <a:spLocks noGrp="1"/>
          </p:cNvSpPr>
          <p:nvPr>
            <p:ph type="title"/>
          </p:nvPr>
        </p:nvSpPr>
        <p:spPr>
          <a:xfrm>
            <a:off x="246561" y="272355"/>
            <a:ext cx="6663688" cy="1248220"/>
          </a:xfrm>
        </p:spPr>
        <p:txBody>
          <a:bodyPr/>
          <a:lstStyle/>
          <a:p>
            <a:r>
              <a:rPr lang="en-US" dirty="0"/>
              <a:t>Cadence of working thru </a:t>
            </a:r>
            <a:r>
              <a:rPr lang="en-US" dirty="0" err="1"/>
              <a:t>zyBooks</a:t>
            </a:r>
            <a:r>
              <a:rPr lang="en-US" dirty="0"/>
              <a:t> </a:t>
            </a:r>
            <a:br>
              <a:rPr lang="en-US" dirty="0"/>
            </a:br>
            <a:r>
              <a:rPr lang="en-US" dirty="0"/>
              <a:t>Chapters 1-4</a:t>
            </a:r>
          </a:p>
        </p:txBody>
      </p:sp>
      <p:pic>
        <p:nvPicPr>
          <p:cNvPr id="5" name="Picture 4">
            <a:extLst>
              <a:ext uri="{FF2B5EF4-FFF2-40B4-BE49-F238E27FC236}">
                <a16:creationId xmlns:a16="http://schemas.microsoft.com/office/drawing/2014/main" id="{53B162A9-12EB-4FF8-BF2E-DC25FBE1669C}"/>
              </a:ext>
            </a:extLst>
          </p:cNvPr>
          <p:cNvPicPr>
            <a:picLocks noChangeAspect="1"/>
          </p:cNvPicPr>
          <p:nvPr/>
        </p:nvPicPr>
        <p:blipFill>
          <a:blip r:embed="rId2"/>
          <a:stretch>
            <a:fillRect/>
          </a:stretch>
        </p:blipFill>
        <p:spPr>
          <a:xfrm>
            <a:off x="0" y="1745681"/>
            <a:ext cx="9144000" cy="2476997"/>
          </a:xfrm>
          <a:prstGeom prst="rect">
            <a:avLst/>
          </a:prstGeom>
        </p:spPr>
      </p:pic>
    </p:spTree>
    <p:extLst>
      <p:ext uri="{BB962C8B-B14F-4D97-AF65-F5344CB8AC3E}">
        <p14:creationId xmlns:p14="http://schemas.microsoft.com/office/powerpoint/2010/main" val="1133838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D6DE-9C11-48A2-8C82-581FD643B176}"/>
              </a:ext>
            </a:extLst>
          </p:cNvPr>
          <p:cNvSpPr>
            <a:spLocks noGrp="1"/>
          </p:cNvSpPr>
          <p:nvPr>
            <p:ph type="title"/>
          </p:nvPr>
        </p:nvSpPr>
        <p:spPr/>
        <p:txBody>
          <a:bodyPr/>
          <a:lstStyle/>
          <a:p>
            <a:r>
              <a:rPr lang="en-US" dirty="0"/>
              <a:t>Time to Jump to </a:t>
            </a:r>
            <a:r>
              <a:rPr lang="en-US" dirty="0" err="1"/>
              <a:t>zyBooks</a:t>
            </a:r>
            <a:r>
              <a:rPr lang="en-US" dirty="0"/>
              <a:t> – Chapter 2</a:t>
            </a:r>
          </a:p>
        </p:txBody>
      </p:sp>
    </p:spTree>
    <p:extLst>
      <p:ext uri="{BB962C8B-B14F-4D97-AF65-F5344CB8AC3E}">
        <p14:creationId xmlns:p14="http://schemas.microsoft.com/office/powerpoint/2010/main" val="728016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DB6097-7E33-45B6-B9D0-E74A5DCA0281}"/>
              </a:ext>
            </a:extLst>
          </p:cNvPr>
          <p:cNvSpPr>
            <a:spLocks noGrp="1"/>
          </p:cNvSpPr>
          <p:nvPr>
            <p:ph type="body" sz="quarter" idx="14"/>
          </p:nvPr>
        </p:nvSpPr>
        <p:spPr>
          <a:xfrm>
            <a:off x="631826" y="781235"/>
            <a:ext cx="300330" cy="3847915"/>
          </a:xfrm>
        </p:spPr>
        <p:txBody>
          <a:bodyPr/>
          <a:lstStyle/>
          <a:p>
            <a:r>
              <a:rPr lang="en-US" sz="1600" dirty="0" err="1"/>
              <a:t>zyBooks</a:t>
            </a:r>
            <a:r>
              <a:rPr lang="en-US" sz="1600" dirty="0"/>
              <a:t> Lab – in class activities</a:t>
            </a:r>
          </a:p>
        </p:txBody>
      </p:sp>
      <p:sp>
        <p:nvSpPr>
          <p:cNvPr id="3" name="Title 2">
            <a:extLst>
              <a:ext uri="{FF2B5EF4-FFF2-40B4-BE49-F238E27FC236}">
                <a16:creationId xmlns:a16="http://schemas.microsoft.com/office/drawing/2014/main" id="{481F896E-DBE0-42DA-9C33-FE24C38236F3}"/>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A06595CA-6A8E-41E9-81DB-282510FDFCA0}"/>
              </a:ext>
            </a:extLst>
          </p:cNvPr>
          <p:cNvSpPr>
            <a:spLocks noGrp="1"/>
          </p:cNvSpPr>
          <p:nvPr>
            <p:ph type="body" sz="quarter" idx="12"/>
          </p:nvPr>
        </p:nvSpPr>
        <p:spPr/>
        <p:txBody>
          <a:bodyPr/>
          <a:lstStyle/>
          <a:p>
            <a:r>
              <a:rPr lang="en-US" dirty="0"/>
              <a:t>Section 2.1   Variables and Assignments</a:t>
            </a:r>
          </a:p>
        </p:txBody>
      </p:sp>
      <p:sp>
        <p:nvSpPr>
          <p:cNvPr id="5" name="Text Placeholder 4">
            <a:extLst>
              <a:ext uri="{FF2B5EF4-FFF2-40B4-BE49-F238E27FC236}">
                <a16:creationId xmlns:a16="http://schemas.microsoft.com/office/drawing/2014/main" id="{C6501619-C12F-4DE8-AF0F-4FD5F0B2E4C5}"/>
              </a:ext>
            </a:extLst>
          </p:cNvPr>
          <p:cNvSpPr>
            <a:spLocks noGrp="1"/>
          </p:cNvSpPr>
          <p:nvPr>
            <p:ph type="body" sz="quarter" idx="13"/>
          </p:nvPr>
        </p:nvSpPr>
        <p:spPr/>
        <p:txBody>
          <a:bodyPr/>
          <a:lstStyle/>
          <a:p>
            <a:pPr>
              <a:spcBef>
                <a:spcPts val="600"/>
              </a:spcBef>
              <a:spcAft>
                <a:spcPts val="600"/>
              </a:spcAft>
            </a:pPr>
            <a:r>
              <a:rPr lang="en-US" sz="2000" dirty="0"/>
              <a:t>What is a variable?</a:t>
            </a:r>
          </a:p>
          <a:p>
            <a:pPr>
              <a:spcBef>
                <a:spcPts val="600"/>
              </a:spcBef>
              <a:spcAft>
                <a:spcPts val="600"/>
              </a:spcAft>
            </a:pPr>
            <a:r>
              <a:rPr lang="en-US" sz="2000" dirty="0"/>
              <a:t>What is an expression?</a:t>
            </a:r>
          </a:p>
          <a:p>
            <a:pPr>
              <a:spcBef>
                <a:spcPts val="600"/>
              </a:spcBef>
              <a:spcAft>
                <a:spcPts val="600"/>
              </a:spcAft>
            </a:pPr>
            <a:r>
              <a:rPr lang="en-US" sz="2000" dirty="0"/>
              <a:t>Which are valid assignment statements?</a:t>
            </a:r>
          </a:p>
          <a:p>
            <a:pPr lvl="1">
              <a:spcBef>
                <a:spcPts val="600"/>
              </a:spcBef>
              <a:spcAft>
                <a:spcPts val="600"/>
              </a:spcAft>
            </a:pPr>
            <a:r>
              <a:rPr lang="en-US" sz="2000" dirty="0"/>
              <a:t>Participation 2.1.3</a:t>
            </a:r>
          </a:p>
          <a:p>
            <a:pPr>
              <a:spcBef>
                <a:spcPts val="600"/>
              </a:spcBef>
              <a:spcAft>
                <a:spcPts val="600"/>
              </a:spcAft>
            </a:pPr>
            <a:r>
              <a:rPr lang="en-US" sz="2000" dirty="0"/>
              <a:t>Write the code for Assigning a sum</a:t>
            </a:r>
          </a:p>
          <a:p>
            <a:pPr lvl="1">
              <a:spcBef>
                <a:spcPts val="600"/>
              </a:spcBef>
              <a:spcAft>
                <a:spcPts val="600"/>
              </a:spcAft>
            </a:pPr>
            <a:r>
              <a:rPr lang="en-US" sz="2000" dirty="0"/>
              <a:t>Challenge Activity 2.1.2</a:t>
            </a:r>
          </a:p>
          <a:p>
            <a:pPr lvl="1"/>
            <a:endParaRPr lang="en-US" dirty="0"/>
          </a:p>
        </p:txBody>
      </p:sp>
    </p:spTree>
    <p:extLst>
      <p:ext uri="{BB962C8B-B14F-4D97-AF65-F5344CB8AC3E}">
        <p14:creationId xmlns:p14="http://schemas.microsoft.com/office/powerpoint/2010/main" val="377259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B7C123-1671-49F8-8755-7051A1CB76DE}"/>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err="1"/>
              <a:t>Zybooks</a:t>
            </a:r>
            <a:r>
              <a:rPr lang="en-US" dirty="0"/>
              <a:t> in class activities</a:t>
            </a:r>
          </a:p>
        </p:txBody>
      </p:sp>
      <p:sp>
        <p:nvSpPr>
          <p:cNvPr id="3" name="Title 2">
            <a:extLst>
              <a:ext uri="{FF2B5EF4-FFF2-40B4-BE49-F238E27FC236}">
                <a16:creationId xmlns:a16="http://schemas.microsoft.com/office/drawing/2014/main" id="{ECDB2EF0-DF22-4845-9F89-4D04AB7995A9}"/>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7E392779-0D54-4024-81A9-DEA72C081897}"/>
              </a:ext>
            </a:extLst>
          </p:cNvPr>
          <p:cNvSpPr>
            <a:spLocks noGrp="1"/>
          </p:cNvSpPr>
          <p:nvPr>
            <p:ph type="body" sz="quarter" idx="12"/>
          </p:nvPr>
        </p:nvSpPr>
        <p:spPr/>
        <p:txBody>
          <a:bodyPr/>
          <a:lstStyle/>
          <a:p>
            <a:r>
              <a:rPr lang="en-US" dirty="0"/>
              <a:t>2.2  Identifiers</a:t>
            </a:r>
          </a:p>
        </p:txBody>
      </p:sp>
      <p:sp>
        <p:nvSpPr>
          <p:cNvPr id="5" name="Text Placeholder 4">
            <a:extLst>
              <a:ext uri="{FF2B5EF4-FFF2-40B4-BE49-F238E27FC236}">
                <a16:creationId xmlns:a16="http://schemas.microsoft.com/office/drawing/2014/main" id="{5CCC18F6-A62E-4B97-B622-79C0860C02EC}"/>
              </a:ext>
            </a:extLst>
          </p:cNvPr>
          <p:cNvSpPr>
            <a:spLocks noGrp="1"/>
          </p:cNvSpPr>
          <p:nvPr>
            <p:ph type="body" sz="quarter" idx="13"/>
          </p:nvPr>
        </p:nvSpPr>
        <p:spPr>
          <a:xfrm>
            <a:off x="1387093" y="1269441"/>
            <a:ext cx="6950075" cy="3057867"/>
          </a:xfrm>
        </p:spPr>
        <p:txBody>
          <a:bodyPr/>
          <a:lstStyle/>
          <a:p>
            <a:r>
              <a:rPr lang="en-US" dirty="0"/>
              <a:t>What is an identifier?</a:t>
            </a:r>
          </a:p>
          <a:p>
            <a:r>
              <a:rPr lang="en-US" dirty="0"/>
              <a:t>Can an identifier start with an underscore?</a:t>
            </a:r>
          </a:p>
          <a:p>
            <a:r>
              <a:rPr lang="en-US" dirty="0"/>
              <a:t>Is python case sensitive?</a:t>
            </a:r>
          </a:p>
          <a:p>
            <a:r>
              <a:rPr lang="en-US" dirty="0"/>
              <a:t>What are “reserved words” or “keywords”</a:t>
            </a:r>
          </a:p>
          <a:p>
            <a:r>
              <a:rPr lang="en-US" dirty="0"/>
              <a:t>What are some examples of reserved words or keywords in Python?</a:t>
            </a:r>
          </a:p>
          <a:p>
            <a:endParaRPr lang="en-US" dirty="0"/>
          </a:p>
          <a:p>
            <a:endParaRPr lang="en-US" dirty="0"/>
          </a:p>
        </p:txBody>
      </p:sp>
      <p:pic>
        <p:nvPicPr>
          <p:cNvPr id="7" name="Picture 6">
            <a:extLst>
              <a:ext uri="{FF2B5EF4-FFF2-40B4-BE49-F238E27FC236}">
                <a16:creationId xmlns:a16="http://schemas.microsoft.com/office/drawing/2014/main" id="{7B144AB8-A6C7-4892-8640-8980CE9E7ED3}"/>
              </a:ext>
            </a:extLst>
          </p:cNvPr>
          <p:cNvPicPr>
            <a:picLocks noChangeAspect="1"/>
          </p:cNvPicPr>
          <p:nvPr/>
        </p:nvPicPr>
        <p:blipFill>
          <a:blip r:embed="rId2"/>
          <a:stretch>
            <a:fillRect/>
          </a:stretch>
        </p:blipFill>
        <p:spPr>
          <a:xfrm>
            <a:off x="4657651" y="2798374"/>
            <a:ext cx="4122420" cy="1906282"/>
          </a:xfrm>
          <a:prstGeom prst="rect">
            <a:avLst/>
          </a:prstGeom>
        </p:spPr>
      </p:pic>
    </p:spTree>
    <p:extLst>
      <p:ext uri="{BB962C8B-B14F-4D97-AF65-F5344CB8AC3E}">
        <p14:creationId xmlns:p14="http://schemas.microsoft.com/office/powerpoint/2010/main" val="45120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ircle(in)">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ircle(in)">
                                      <p:cBhvr>
                                        <p:cTn id="17" dur="2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ircle(in)">
                                      <p:cBhvr>
                                        <p:cTn id="22" dur="2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ircle(in)">
                                      <p:cBhvr>
                                        <p:cTn id="27" dur="2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901CB9-E855-43C9-8BC1-A8DF38D0581E}"/>
              </a:ext>
            </a:extLst>
          </p:cNvPr>
          <p:cNvSpPr>
            <a:spLocks noGrp="1"/>
          </p:cNvSpPr>
          <p:nvPr>
            <p:ph type="body" sz="quarter" idx="14"/>
          </p:nvPr>
        </p:nvSpPr>
        <p:spPr/>
        <p:txBody>
          <a:bodyPr/>
          <a:lstStyle/>
          <a:p>
            <a:r>
              <a:rPr lang="en-US" sz="1600" dirty="0" err="1"/>
              <a:t>Zybooks</a:t>
            </a:r>
            <a:r>
              <a:rPr lang="en-US" sz="1600" dirty="0"/>
              <a:t> in class activities</a:t>
            </a:r>
          </a:p>
        </p:txBody>
      </p:sp>
      <p:sp>
        <p:nvSpPr>
          <p:cNvPr id="3" name="Title 2">
            <a:extLst>
              <a:ext uri="{FF2B5EF4-FFF2-40B4-BE49-F238E27FC236}">
                <a16:creationId xmlns:a16="http://schemas.microsoft.com/office/drawing/2014/main" id="{50D024DE-C6A4-4C0E-808F-C094FC120455}"/>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DA62EB00-9324-41BA-837D-25CD6ABA9AD0}"/>
              </a:ext>
            </a:extLst>
          </p:cNvPr>
          <p:cNvSpPr>
            <a:spLocks noGrp="1"/>
          </p:cNvSpPr>
          <p:nvPr>
            <p:ph type="body" sz="quarter" idx="12"/>
          </p:nvPr>
        </p:nvSpPr>
        <p:spPr/>
        <p:txBody>
          <a:bodyPr/>
          <a:lstStyle/>
          <a:p>
            <a:r>
              <a:rPr lang="en-US" dirty="0"/>
              <a:t>2.3  Objects</a:t>
            </a:r>
          </a:p>
        </p:txBody>
      </p:sp>
      <p:sp>
        <p:nvSpPr>
          <p:cNvPr id="5" name="Text Placeholder 4">
            <a:extLst>
              <a:ext uri="{FF2B5EF4-FFF2-40B4-BE49-F238E27FC236}">
                <a16:creationId xmlns:a16="http://schemas.microsoft.com/office/drawing/2014/main" id="{B27951B1-5936-4F8D-8C3C-AE63DE0BC500}"/>
              </a:ext>
            </a:extLst>
          </p:cNvPr>
          <p:cNvSpPr>
            <a:spLocks noGrp="1"/>
          </p:cNvSpPr>
          <p:nvPr>
            <p:ph type="body" sz="quarter" idx="13"/>
          </p:nvPr>
        </p:nvSpPr>
        <p:spPr>
          <a:xfrm>
            <a:off x="1516380" y="1100933"/>
            <a:ext cx="6950075" cy="3528217"/>
          </a:xfrm>
        </p:spPr>
        <p:txBody>
          <a:bodyPr/>
          <a:lstStyle/>
          <a:p>
            <a:pPr>
              <a:spcBef>
                <a:spcPts val="300"/>
              </a:spcBef>
            </a:pPr>
            <a:r>
              <a:rPr lang="en-US" dirty="0"/>
              <a:t>What is an “object”?</a:t>
            </a:r>
          </a:p>
          <a:p>
            <a:pPr>
              <a:spcBef>
                <a:spcPts val="300"/>
              </a:spcBef>
            </a:pPr>
            <a:r>
              <a:rPr lang="en-US" dirty="0"/>
              <a:t>Does the Python interpreter or the programmer generate objects?</a:t>
            </a:r>
          </a:p>
          <a:p>
            <a:pPr lvl="1">
              <a:spcBef>
                <a:spcPts val="300"/>
              </a:spcBef>
            </a:pPr>
            <a:r>
              <a:rPr lang="en-US" dirty="0"/>
              <a:t>Participation Activity 2.3.1 </a:t>
            </a:r>
          </a:p>
          <a:p>
            <a:pPr>
              <a:spcBef>
                <a:spcPts val="300"/>
              </a:spcBef>
            </a:pPr>
            <a:r>
              <a:rPr lang="en-US" dirty="0"/>
              <a:t>What does the term “garbage collection” mean?</a:t>
            </a:r>
          </a:p>
          <a:p>
            <a:pPr>
              <a:spcBef>
                <a:spcPts val="300"/>
              </a:spcBef>
            </a:pPr>
            <a:r>
              <a:rPr lang="en-US" dirty="0"/>
              <a:t>What is name binding?</a:t>
            </a:r>
          </a:p>
          <a:p>
            <a:pPr lvl="1">
              <a:spcBef>
                <a:spcPts val="300"/>
              </a:spcBef>
            </a:pPr>
            <a:r>
              <a:rPr lang="en-US" dirty="0"/>
              <a:t>Participation Activity  2.3.2</a:t>
            </a:r>
          </a:p>
          <a:p>
            <a:pPr>
              <a:spcBef>
                <a:spcPts val="300"/>
              </a:spcBef>
            </a:pPr>
            <a:r>
              <a:rPr lang="en-US" dirty="0"/>
              <a:t>What are the 3 properties of a Python object?</a:t>
            </a:r>
          </a:p>
          <a:p>
            <a:pPr lvl="1">
              <a:spcBef>
                <a:spcPts val="300"/>
              </a:spcBef>
            </a:pPr>
            <a:r>
              <a:rPr lang="en-US" i="1" dirty="0"/>
              <a:t>value, type, identity (what does identity refer to?)</a:t>
            </a:r>
          </a:p>
          <a:p>
            <a:pPr lvl="1">
              <a:spcBef>
                <a:spcPts val="300"/>
              </a:spcBef>
            </a:pPr>
            <a:r>
              <a:rPr lang="en-US" dirty="0"/>
              <a:t>What does the Python function </a:t>
            </a:r>
            <a:r>
              <a:rPr lang="en-US" b="1" dirty="0">
                <a:solidFill>
                  <a:srgbClr val="C00000"/>
                </a:solidFill>
                <a:effectLst>
                  <a:outerShdw blurRad="38100" dist="38100" dir="2700000" algn="tl">
                    <a:srgbClr val="000000">
                      <a:alpha val="43137"/>
                    </a:srgbClr>
                  </a:outerShdw>
                </a:effectLst>
              </a:rPr>
              <a:t>type() </a:t>
            </a:r>
            <a:r>
              <a:rPr lang="en-US" dirty="0"/>
              <a:t>do?</a:t>
            </a:r>
          </a:p>
          <a:p>
            <a:pPr lvl="1">
              <a:spcBef>
                <a:spcPts val="300"/>
              </a:spcBef>
            </a:pPr>
            <a:r>
              <a:rPr lang="en-US" dirty="0"/>
              <a:t>What does the Python function </a:t>
            </a:r>
            <a:r>
              <a:rPr lang="en-US" b="1" dirty="0">
                <a:solidFill>
                  <a:srgbClr val="C00000"/>
                </a:solidFill>
                <a:effectLst>
                  <a:outerShdw blurRad="38100" dist="38100" dir="2700000" algn="tl">
                    <a:srgbClr val="000000">
                      <a:alpha val="43137"/>
                    </a:srgbClr>
                  </a:outerShdw>
                </a:effectLst>
              </a:rPr>
              <a:t>id() </a:t>
            </a:r>
            <a:r>
              <a:rPr lang="en-US" dirty="0"/>
              <a:t>do?</a:t>
            </a:r>
          </a:p>
          <a:p>
            <a:pPr lvl="1">
              <a:spcBef>
                <a:spcPts val="300"/>
              </a:spcBef>
            </a:pPr>
            <a:r>
              <a:rPr lang="en-US" dirty="0" err="1"/>
              <a:t>zyDE</a:t>
            </a:r>
            <a:r>
              <a:rPr lang="en-US" dirty="0"/>
              <a:t> 2.3.1</a:t>
            </a:r>
          </a:p>
          <a:p>
            <a:pPr lvl="1"/>
            <a:endParaRPr lang="en-US" dirty="0"/>
          </a:p>
        </p:txBody>
      </p:sp>
    </p:spTree>
    <p:extLst>
      <p:ext uri="{BB962C8B-B14F-4D97-AF65-F5344CB8AC3E}">
        <p14:creationId xmlns:p14="http://schemas.microsoft.com/office/powerpoint/2010/main" val="15137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03528D-9DD9-4A09-88B2-EC4B69C5FBDC}"/>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52DBC736-17CD-4FBE-8D6A-C7ACE83481EA}"/>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1C2C6D40-70AB-4BD8-9058-0EBDA4195A1D}"/>
              </a:ext>
            </a:extLst>
          </p:cNvPr>
          <p:cNvSpPr>
            <a:spLocks noGrp="1"/>
          </p:cNvSpPr>
          <p:nvPr>
            <p:ph type="body" sz="quarter" idx="12"/>
          </p:nvPr>
        </p:nvSpPr>
        <p:spPr/>
        <p:txBody>
          <a:bodyPr/>
          <a:lstStyle/>
          <a:p>
            <a:r>
              <a:rPr lang="en-US" dirty="0"/>
              <a:t>2.4 Numeric Types:  Floating-point</a:t>
            </a:r>
          </a:p>
        </p:txBody>
      </p:sp>
      <p:sp>
        <p:nvSpPr>
          <p:cNvPr id="5" name="Text Placeholder 4">
            <a:extLst>
              <a:ext uri="{FF2B5EF4-FFF2-40B4-BE49-F238E27FC236}">
                <a16:creationId xmlns:a16="http://schemas.microsoft.com/office/drawing/2014/main" id="{88CF41E6-B899-44E9-A04F-B1231EF3B7D6}"/>
              </a:ext>
            </a:extLst>
          </p:cNvPr>
          <p:cNvSpPr>
            <a:spLocks noGrp="1"/>
          </p:cNvSpPr>
          <p:nvPr>
            <p:ph type="body" sz="quarter" idx="13"/>
          </p:nvPr>
        </p:nvSpPr>
        <p:spPr>
          <a:xfrm>
            <a:off x="1502502" y="1269508"/>
            <a:ext cx="6950075" cy="3359642"/>
          </a:xfrm>
        </p:spPr>
        <p:txBody>
          <a:bodyPr/>
          <a:lstStyle/>
          <a:p>
            <a:r>
              <a:rPr lang="en-US" dirty="0"/>
              <a:t>What is a float-type object?</a:t>
            </a:r>
          </a:p>
          <a:p>
            <a:r>
              <a:rPr lang="en-US" dirty="0"/>
              <a:t>What is the range of a floating-point object when you have a 32-bit installation of Python?</a:t>
            </a:r>
          </a:p>
          <a:p>
            <a:r>
              <a:rPr lang="en-US" dirty="0"/>
              <a:t>What is an </a:t>
            </a:r>
            <a:r>
              <a:rPr lang="en-US" dirty="0" err="1"/>
              <a:t>OverflowError</a:t>
            </a:r>
            <a:r>
              <a:rPr lang="en-US" dirty="0"/>
              <a:t>?</a:t>
            </a:r>
          </a:p>
          <a:p>
            <a:pPr lvl="1"/>
            <a:r>
              <a:rPr lang="en-US" dirty="0"/>
              <a:t>Why do we have to be careful of Overflow errors?</a:t>
            </a:r>
          </a:p>
          <a:p>
            <a:pPr lvl="1"/>
            <a:r>
              <a:rPr lang="en-US" dirty="0"/>
              <a:t>When should you use the float type?</a:t>
            </a:r>
          </a:p>
          <a:p>
            <a:pPr lvl="1"/>
            <a:r>
              <a:rPr lang="en-US" dirty="0"/>
              <a:t>When should you use the integer type?</a:t>
            </a:r>
          </a:p>
          <a:p>
            <a:pPr lvl="2"/>
            <a:r>
              <a:rPr lang="en-US" dirty="0"/>
              <a:t>Participation activity 2.4.2</a:t>
            </a:r>
          </a:p>
          <a:p>
            <a:pPr lvl="1"/>
            <a:r>
              <a:rPr lang="en-US" dirty="0"/>
              <a:t>What does the following statement mean?</a:t>
            </a:r>
          </a:p>
          <a:p>
            <a:pPr lvl="2"/>
            <a:r>
              <a:rPr lang="en-US" b="0" i="1" dirty="0">
                <a:effectLst/>
                <a:latin typeface="Courier New" panose="02070309020205020404" pitchFamily="49" charset="0"/>
              </a:rPr>
              <a:t>print(f'{myFloat:.2f}’)</a:t>
            </a:r>
          </a:p>
          <a:p>
            <a:pPr lvl="2"/>
            <a:r>
              <a:rPr lang="en-US" dirty="0"/>
              <a:t>Participation Activity 2.4.4</a:t>
            </a:r>
          </a:p>
        </p:txBody>
      </p:sp>
    </p:spTree>
    <p:extLst>
      <p:ext uri="{BB962C8B-B14F-4D97-AF65-F5344CB8AC3E}">
        <p14:creationId xmlns:p14="http://schemas.microsoft.com/office/powerpoint/2010/main" val="337835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3ADB-EE71-4EA3-B6D1-7F422C0DFA71}"/>
              </a:ext>
            </a:extLst>
          </p:cNvPr>
          <p:cNvSpPr>
            <a:spLocks noGrp="1"/>
          </p:cNvSpPr>
          <p:nvPr>
            <p:ph type="title"/>
          </p:nvPr>
        </p:nvSpPr>
        <p:spPr>
          <a:xfrm>
            <a:off x="125892" y="24941"/>
            <a:ext cx="5634047" cy="514809"/>
          </a:xfrm>
        </p:spPr>
        <p:txBody>
          <a:bodyPr/>
          <a:lstStyle/>
          <a:p>
            <a:r>
              <a:rPr lang="en-US" dirty="0"/>
              <a:t>Some Basic Software Terminology</a:t>
            </a:r>
          </a:p>
        </p:txBody>
      </p:sp>
      <p:graphicFrame>
        <p:nvGraphicFramePr>
          <p:cNvPr id="6" name="Table 6">
            <a:extLst>
              <a:ext uri="{FF2B5EF4-FFF2-40B4-BE49-F238E27FC236}">
                <a16:creationId xmlns:a16="http://schemas.microsoft.com/office/drawing/2014/main" id="{CB28C0FF-7C41-4CD8-96AC-6244E2E4C934}"/>
              </a:ext>
            </a:extLst>
          </p:cNvPr>
          <p:cNvGraphicFramePr>
            <a:graphicFrameLocks noGrp="1"/>
          </p:cNvGraphicFramePr>
          <p:nvPr>
            <p:extLst>
              <p:ext uri="{D42A27DB-BD31-4B8C-83A1-F6EECF244321}">
                <p14:modId xmlns:p14="http://schemas.microsoft.com/office/powerpoint/2010/main" val="1064322926"/>
              </p:ext>
            </p:extLst>
          </p:nvPr>
        </p:nvGraphicFramePr>
        <p:xfrm>
          <a:off x="828430" y="648677"/>
          <a:ext cx="8128000" cy="4255906"/>
        </p:xfrm>
        <a:graphic>
          <a:graphicData uri="http://schemas.openxmlformats.org/drawingml/2006/table">
            <a:tbl>
              <a:tblPr firstRow="1" bandRow="1">
                <a:tableStyleId>{5C22544A-7EE6-4342-B048-85BDC9FD1C3A}</a:tableStyleId>
              </a:tblPr>
              <a:tblGrid>
                <a:gridCol w="1641231">
                  <a:extLst>
                    <a:ext uri="{9D8B030D-6E8A-4147-A177-3AD203B41FA5}">
                      <a16:colId xmlns:a16="http://schemas.microsoft.com/office/drawing/2014/main" val="2514009051"/>
                    </a:ext>
                  </a:extLst>
                </a:gridCol>
                <a:gridCol w="6486769">
                  <a:extLst>
                    <a:ext uri="{9D8B030D-6E8A-4147-A177-3AD203B41FA5}">
                      <a16:colId xmlns:a16="http://schemas.microsoft.com/office/drawing/2014/main" val="2358091875"/>
                    </a:ext>
                  </a:extLst>
                </a:gridCol>
              </a:tblGrid>
              <a:tr h="370249">
                <a:tc>
                  <a:txBody>
                    <a:bodyPr/>
                    <a:lstStyle/>
                    <a:p>
                      <a:r>
                        <a:rPr lang="en-US" dirty="0"/>
                        <a:t>Terminology</a:t>
                      </a:r>
                    </a:p>
                  </a:txBody>
                  <a:tcPr/>
                </a:tc>
                <a:tc>
                  <a:txBody>
                    <a:bodyPr/>
                    <a:lstStyle/>
                    <a:p>
                      <a:r>
                        <a:rPr lang="en-US" dirty="0"/>
                        <a:t>Definition</a:t>
                      </a:r>
                    </a:p>
                  </a:txBody>
                  <a:tcPr/>
                </a:tc>
                <a:extLst>
                  <a:ext uri="{0D108BD9-81ED-4DB2-BD59-A6C34878D82A}">
                    <a16:rowId xmlns:a16="http://schemas.microsoft.com/office/drawing/2014/main" val="1350303140"/>
                  </a:ext>
                </a:extLst>
              </a:tr>
              <a:tr h="586229">
                <a:tc>
                  <a:txBody>
                    <a:bodyPr/>
                    <a:lstStyle/>
                    <a:p>
                      <a:r>
                        <a:rPr lang="en-US" sz="1600" b="1" dirty="0"/>
                        <a:t>Syntax</a:t>
                      </a:r>
                    </a:p>
                  </a:txBody>
                  <a:tcPr/>
                </a:tc>
                <a:tc>
                  <a:txBody>
                    <a:bodyPr/>
                    <a:lstStyle/>
                    <a:p>
                      <a:r>
                        <a:rPr lang="en-US" sz="1600" dirty="0"/>
                        <a:t>Set of rules and grammar that a computer can convert into executable statements</a:t>
                      </a:r>
                    </a:p>
                  </a:txBody>
                  <a:tcPr/>
                </a:tc>
                <a:extLst>
                  <a:ext uri="{0D108BD9-81ED-4DB2-BD59-A6C34878D82A}">
                    <a16:rowId xmlns:a16="http://schemas.microsoft.com/office/drawing/2014/main" val="151751364"/>
                  </a:ext>
                </a:extLst>
              </a:tr>
              <a:tr h="586229">
                <a:tc>
                  <a:txBody>
                    <a:bodyPr/>
                    <a:lstStyle/>
                    <a:p>
                      <a:r>
                        <a:rPr lang="en-US" sz="1600" b="1" dirty="0"/>
                        <a:t>High Order Language</a:t>
                      </a:r>
                    </a:p>
                  </a:txBody>
                  <a:tcPr/>
                </a:tc>
                <a:tc>
                  <a:txBody>
                    <a:bodyPr/>
                    <a:lstStyle/>
                    <a:p>
                      <a:r>
                        <a:rPr lang="en-US" sz="1600" dirty="0"/>
                        <a:t>High level language that has a particular syntax more easily understood by humans</a:t>
                      </a:r>
                    </a:p>
                  </a:txBody>
                  <a:tcPr/>
                </a:tc>
                <a:extLst>
                  <a:ext uri="{0D108BD9-81ED-4DB2-BD59-A6C34878D82A}">
                    <a16:rowId xmlns:a16="http://schemas.microsoft.com/office/drawing/2014/main" val="1347940814"/>
                  </a:ext>
                </a:extLst>
              </a:tr>
              <a:tr h="375392">
                <a:tc>
                  <a:txBody>
                    <a:bodyPr/>
                    <a:lstStyle/>
                    <a:p>
                      <a:r>
                        <a:rPr lang="en-US" sz="1600" b="1" dirty="0"/>
                        <a:t>Assembly code</a:t>
                      </a:r>
                    </a:p>
                  </a:txBody>
                  <a:tcPr/>
                </a:tc>
                <a:tc>
                  <a:txBody>
                    <a:bodyPr/>
                    <a:lstStyle/>
                    <a:p>
                      <a:r>
                        <a:rPr lang="en-US" sz="1600" dirty="0"/>
                        <a:t>Low-level language specific to a given processor / microprocessor </a:t>
                      </a:r>
                    </a:p>
                  </a:txBody>
                  <a:tcPr/>
                </a:tc>
                <a:extLst>
                  <a:ext uri="{0D108BD9-81ED-4DB2-BD59-A6C34878D82A}">
                    <a16:rowId xmlns:a16="http://schemas.microsoft.com/office/drawing/2014/main" val="773738183"/>
                  </a:ext>
                </a:extLst>
              </a:tr>
              <a:tr h="586229">
                <a:tc>
                  <a:txBody>
                    <a:bodyPr/>
                    <a:lstStyle/>
                    <a:p>
                      <a:r>
                        <a:rPr lang="en-US" sz="1600" b="1" dirty="0"/>
                        <a:t>Source code</a:t>
                      </a:r>
                    </a:p>
                  </a:txBody>
                  <a:tcPr/>
                </a:tc>
                <a:tc>
                  <a:txBody>
                    <a:bodyPr/>
                    <a:lstStyle/>
                    <a:p>
                      <a:r>
                        <a:rPr lang="en-US" sz="1600" dirty="0"/>
                        <a:t>File that contains the software written in any given language (HOL or Assembly)</a:t>
                      </a:r>
                    </a:p>
                  </a:txBody>
                  <a:tcPr/>
                </a:tc>
                <a:extLst>
                  <a:ext uri="{0D108BD9-81ED-4DB2-BD59-A6C34878D82A}">
                    <a16:rowId xmlns:a16="http://schemas.microsoft.com/office/drawing/2014/main" val="883211985"/>
                  </a:ext>
                </a:extLst>
              </a:tr>
              <a:tr h="375392">
                <a:tc>
                  <a:txBody>
                    <a:bodyPr/>
                    <a:lstStyle/>
                    <a:p>
                      <a:r>
                        <a:rPr lang="en-US" sz="1600" b="1" dirty="0"/>
                        <a:t>Object code / Machine code</a:t>
                      </a:r>
                    </a:p>
                  </a:txBody>
                  <a:tcPr/>
                </a:tc>
                <a:tc>
                  <a:txBody>
                    <a:bodyPr/>
                    <a:lstStyle/>
                    <a:p>
                      <a:r>
                        <a:rPr lang="en-US" sz="1600" dirty="0"/>
                        <a:t>Code generated by a compiler or assembler.  Multiple object files can be “linked”  together to form the executable image.</a:t>
                      </a:r>
                    </a:p>
                  </a:txBody>
                  <a:tcPr/>
                </a:tc>
                <a:extLst>
                  <a:ext uri="{0D108BD9-81ED-4DB2-BD59-A6C34878D82A}">
                    <a16:rowId xmlns:a16="http://schemas.microsoft.com/office/drawing/2014/main" val="4040171185"/>
                  </a:ext>
                </a:extLst>
              </a:tr>
              <a:tr h="586229">
                <a:tc>
                  <a:txBody>
                    <a:bodyPr/>
                    <a:lstStyle/>
                    <a:p>
                      <a:r>
                        <a:rPr lang="en-US" sz="1600" b="1" dirty="0"/>
                        <a:t>Executable image </a:t>
                      </a:r>
                    </a:p>
                  </a:txBody>
                  <a:tcPr/>
                </a:tc>
                <a:tc>
                  <a:txBody>
                    <a:bodyPr/>
                    <a:lstStyle/>
                    <a:p>
                      <a:r>
                        <a:rPr lang="en-US" sz="1600" dirty="0"/>
                        <a:t>“Linked” code that is executed on the computer that is made up of 1s and 0s in a particular sequence that the computer understands</a:t>
                      </a:r>
                    </a:p>
                  </a:txBody>
                  <a:tcPr/>
                </a:tc>
                <a:extLst>
                  <a:ext uri="{0D108BD9-81ED-4DB2-BD59-A6C34878D82A}">
                    <a16:rowId xmlns:a16="http://schemas.microsoft.com/office/drawing/2014/main" val="716040145"/>
                  </a:ext>
                </a:extLst>
              </a:tr>
              <a:tr h="586229">
                <a:tc>
                  <a:txBody>
                    <a:bodyPr/>
                    <a:lstStyle/>
                    <a:p>
                      <a:r>
                        <a:rPr lang="en-US" sz="1600" b="1" dirty="0"/>
                        <a:t>Debugger</a:t>
                      </a:r>
                    </a:p>
                  </a:txBody>
                  <a:tcPr/>
                </a:tc>
                <a:tc>
                  <a:txBody>
                    <a:bodyPr/>
                    <a:lstStyle/>
                    <a:p>
                      <a:r>
                        <a:rPr lang="en-US" sz="1600" dirty="0"/>
                        <a:t>Tool that is very useful in ensuring the correct execution and finding bugs in a software program</a:t>
                      </a:r>
                    </a:p>
                  </a:txBody>
                  <a:tcPr/>
                </a:tc>
                <a:extLst>
                  <a:ext uri="{0D108BD9-81ED-4DB2-BD59-A6C34878D82A}">
                    <a16:rowId xmlns:a16="http://schemas.microsoft.com/office/drawing/2014/main" val="3222241566"/>
                  </a:ext>
                </a:extLst>
              </a:tr>
            </a:tbl>
          </a:graphicData>
        </a:graphic>
      </p:graphicFrame>
    </p:spTree>
    <p:extLst>
      <p:ext uri="{BB962C8B-B14F-4D97-AF65-F5344CB8AC3E}">
        <p14:creationId xmlns:p14="http://schemas.microsoft.com/office/powerpoint/2010/main" val="168490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2.5  Arithmetic Expressions</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p:txBody>
          <a:bodyPr/>
          <a:lstStyle/>
          <a:p>
            <a:r>
              <a:rPr lang="en-US" dirty="0"/>
              <a:t>What is a unary minus?</a:t>
            </a:r>
          </a:p>
          <a:p>
            <a:r>
              <a:rPr lang="en-US" dirty="0"/>
              <a:t>Why is it good practice to put a “space” around “operators”</a:t>
            </a:r>
          </a:p>
          <a:p>
            <a:r>
              <a:rPr lang="en-US" dirty="0"/>
              <a:t>What is a compound operator?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Are commas allowed in integer or float literals?</a:t>
            </a:r>
          </a:p>
        </p:txBody>
      </p:sp>
      <p:pic>
        <p:nvPicPr>
          <p:cNvPr id="8" name="Picture 7">
            <a:extLst>
              <a:ext uri="{FF2B5EF4-FFF2-40B4-BE49-F238E27FC236}">
                <a16:creationId xmlns:a16="http://schemas.microsoft.com/office/drawing/2014/main" id="{1378C742-5320-46C1-BA4B-B9F2D414698D}"/>
              </a:ext>
            </a:extLst>
          </p:cNvPr>
          <p:cNvPicPr>
            <a:picLocks noChangeAspect="1"/>
          </p:cNvPicPr>
          <p:nvPr/>
        </p:nvPicPr>
        <p:blipFill>
          <a:blip r:embed="rId2"/>
          <a:stretch>
            <a:fillRect/>
          </a:stretch>
        </p:blipFill>
        <p:spPr>
          <a:xfrm>
            <a:off x="1764945" y="2220185"/>
            <a:ext cx="6544383" cy="2217172"/>
          </a:xfrm>
          <a:prstGeom prst="rect">
            <a:avLst/>
          </a:prstGeom>
        </p:spPr>
      </p:pic>
    </p:spTree>
    <p:extLst>
      <p:ext uri="{BB962C8B-B14F-4D97-AF65-F5344CB8AC3E}">
        <p14:creationId xmlns:p14="http://schemas.microsoft.com/office/powerpoint/2010/main" val="2695086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pPr marL="0" indent="0">
              <a:buNone/>
            </a:pPr>
            <a:r>
              <a:rPr lang="en-US" dirty="0"/>
              <a:t>2.5  Arithmetic expressions</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404848" y="1355850"/>
            <a:ext cx="3016231" cy="3057867"/>
          </a:xfrm>
        </p:spPr>
        <p:txBody>
          <a:bodyPr/>
          <a:lstStyle/>
          <a:p>
            <a:r>
              <a:rPr lang="en-US" dirty="0"/>
              <a:t>Participation Activity 2.5.1</a:t>
            </a:r>
          </a:p>
          <a:p>
            <a:r>
              <a:rPr lang="en-US" dirty="0"/>
              <a:t>Participation Activity 2.5.2</a:t>
            </a:r>
          </a:p>
          <a:p>
            <a:endParaRPr lang="en-US" dirty="0"/>
          </a:p>
        </p:txBody>
      </p:sp>
      <p:pic>
        <p:nvPicPr>
          <p:cNvPr id="7" name="Picture 6">
            <a:extLst>
              <a:ext uri="{FF2B5EF4-FFF2-40B4-BE49-F238E27FC236}">
                <a16:creationId xmlns:a16="http://schemas.microsoft.com/office/drawing/2014/main" id="{09AD5B67-4724-42EE-BE5E-CDF175D9DC18}"/>
              </a:ext>
            </a:extLst>
          </p:cNvPr>
          <p:cNvPicPr>
            <a:picLocks noChangeAspect="1"/>
          </p:cNvPicPr>
          <p:nvPr/>
        </p:nvPicPr>
        <p:blipFill>
          <a:blip r:embed="rId2"/>
          <a:stretch>
            <a:fillRect/>
          </a:stretch>
        </p:blipFill>
        <p:spPr>
          <a:xfrm>
            <a:off x="2157249" y="2097458"/>
            <a:ext cx="5131347" cy="2614582"/>
          </a:xfrm>
          <a:prstGeom prst="rect">
            <a:avLst/>
          </a:prstGeom>
        </p:spPr>
      </p:pic>
    </p:spTree>
    <p:extLst>
      <p:ext uri="{BB962C8B-B14F-4D97-AF65-F5344CB8AC3E}">
        <p14:creationId xmlns:p14="http://schemas.microsoft.com/office/powerpoint/2010/main" val="1772456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2.6  python Expressions</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p:txBody>
          <a:bodyPr/>
          <a:lstStyle/>
          <a:p>
            <a:r>
              <a:rPr lang="en-US" dirty="0"/>
              <a:t>What is a literal?</a:t>
            </a:r>
          </a:p>
          <a:p>
            <a:r>
              <a:rPr lang="en-US" dirty="0"/>
              <a:t>What is an operator?</a:t>
            </a:r>
          </a:p>
          <a:p>
            <a:r>
              <a:rPr lang="en-US" dirty="0"/>
              <a:t>What is an expression in Python?</a:t>
            </a:r>
          </a:p>
          <a:p>
            <a:endParaRPr lang="en-US" dirty="0"/>
          </a:p>
          <a:p>
            <a:endParaRPr lang="en-US" dirty="0"/>
          </a:p>
        </p:txBody>
      </p:sp>
      <p:pic>
        <p:nvPicPr>
          <p:cNvPr id="7" name="Picture 6">
            <a:extLst>
              <a:ext uri="{FF2B5EF4-FFF2-40B4-BE49-F238E27FC236}">
                <a16:creationId xmlns:a16="http://schemas.microsoft.com/office/drawing/2014/main" id="{1E1539EC-A680-45EB-B39F-B26A27812E94}"/>
              </a:ext>
            </a:extLst>
          </p:cNvPr>
          <p:cNvPicPr>
            <a:picLocks noChangeAspect="1"/>
          </p:cNvPicPr>
          <p:nvPr/>
        </p:nvPicPr>
        <p:blipFill>
          <a:blip r:embed="rId2"/>
          <a:stretch>
            <a:fillRect/>
          </a:stretch>
        </p:blipFill>
        <p:spPr>
          <a:xfrm>
            <a:off x="1926453" y="2261131"/>
            <a:ext cx="6411633" cy="2042275"/>
          </a:xfrm>
          <a:prstGeom prst="rect">
            <a:avLst/>
          </a:prstGeom>
        </p:spPr>
      </p:pic>
    </p:spTree>
    <p:extLst>
      <p:ext uri="{BB962C8B-B14F-4D97-AF65-F5344CB8AC3E}">
        <p14:creationId xmlns:p14="http://schemas.microsoft.com/office/powerpoint/2010/main" val="20506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pPr marL="0" indent="0">
              <a:buNone/>
            </a:pPr>
            <a:r>
              <a:rPr lang="en-US" dirty="0"/>
              <a:t>2.6  python expressions</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404848" y="1355850"/>
            <a:ext cx="7444428" cy="3057867"/>
          </a:xfrm>
        </p:spPr>
        <p:txBody>
          <a:bodyPr/>
          <a:lstStyle/>
          <a:p>
            <a:r>
              <a:rPr lang="en-US" dirty="0"/>
              <a:t>Challenge Activity 2.6.1</a:t>
            </a:r>
            <a:br>
              <a:rPr lang="en-US" dirty="0"/>
            </a:br>
            <a:endParaRPr lang="en-US" dirty="0"/>
          </a:p>
          <a:p>
            <a:r>
              <a:rPr lang="en-US" dirty="0"/>
              <a:t>Challenge Activity 2.6.2</a:t>
            </a:r>
            <a:br>
              <a:rPr lang="en-US" dirty="0"/>
            </a:br>
            <a:endParaRPr lang="en-US" dirty="0"/>
          </a:p>
          <a:p>
            <a:r>
              <a:rPr lang="en-US" dirty="0"/>
              <a:t>Challenge Activity 2.6.3</a:t>
            </a:r>
          </a:p>
          <a:p>
            <a:endParaRPr lang="en-US" dirty="0"/>
          </a:p>
        </p:txBody>
      </p:sp>
    </p:spTree>
    <p:extLst>
      <p:ext uri="{BB962C8B-B14F-4D97-AF65-F5344CB8AC3E}">
        <p14:creationId xmlns:p14="http://schemas.microsoft.com/office/powerpoint/2010/main" val="142003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pPr marL="0" indent="0">
              <a:buNone/>
            </a:pPr>
            <a:r>
              <a:rPr lang="en-US" dirty="0"/>
              <a:t>2.7 Division and modulo</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404848" y="1355850"/>
            <a:ext cx="7444428" cy="3057867"/>
          </a:xfrm>
        </p:spPr>
        <p:txBody>
          <a:bodyPr/>
          <a:lstStyle/>
          <a:p>
            <a:pPr>
              <a:spcBef>
                <a:spcPts val="600"/>
              </a:spcBef>
              <a:spcAft>
                <a:spcPts val="600"/>
              </a:spcAft>
            </a:pPr>
            <a:r>
              <a:rPr lang="en-US" dirty="0"/>
              <a:t>What type does the division operator return?   </a:t>
            </a:r>
          </a:p>
          <a:p>
            <a:pPr>
              <a:spcBef>
                <a:spcPts val="600"/>
              </a:spcBef>
              <a:spcAft>
                <a:spcPts val="600"/>
              </a:spcAft>
            </a:pPr>
            <a:r>
              <a:rPr lang="en-US" dirty="0"/>
              <a:t>What is the value returned by 5/10?</a:t>
            </a:r>
          </a:p>
          <a:p>
            <a:pPr>
              <a:spcBef>
                <a:spcPts val="600"/>
              </a:spcBef>
              <a:spcAft>
                <a:spcPts val="600"/>
              </a:spcAft>
            </a:pPr>
            <a:r>
              <a:rPr lang="en-US" dirty="0"/>
              <a:t>What is a floored division operator?   </a:t>
            </a:r>
          </a:p>
          <a:p>
            <a:pPr>
              <a:spcBef>
                <a:spcPts val="600"/>
              </a:spcBef>
              <a:spcAft>
                <a:spcPts val="600"/>
              </a:spcAft>
            </a:pPr>
            <a:r>
              <a:rPr lang="en-US" dirty="0"/>
              <a:t>What is the value returned by 5//10?  </a:t>
            </a:r>
          </a:p>
          <a:p>
            <a:pPr>
              <a:spcBef>
                <a:spcPts val="600"/>
              </a:spcBef>
              <a:spcAft>
                <a:spcPts val="600"/>
              </a:spcAft>
            </a:pPr>
            <a:r>
              <a:rPr lang="en-US" dirty="0"/>
              <a:t>Can you divide by 0 in python?  </a:t>
            </a:r>
          </a:p>
          <a:p>
            <a:pPr>
              <a:spcBef>
                <a:spcPts val="600"/>
              </a:spcBef>
              <a:spcAft>
                <a:spcPts val="600"/>
              </a:spcAft>
            </a:pPr>
            <a:r>
              <a:rPr lang="en-US" dirty="0"/>
              <a:t>What symbol is used to denote the “modulo” operation?</a:t>
            </a:r>
          </a:p>
          <a:p>
            <a:pPr>
              <a:spcBef>
                <a:spcPts val="600"/>
              </a:spcBef>
              <a:spcAft>
                <a:spcPts val="600"/>
              </a:spcAft>
            </a:pPr>
            <a:r>
              <a:rPr lang="en-US" dirty="0"/>
              <a:t>What is the value of 24 % 10?</a:t>
            </a:r>
          </a:p>
          <a:p>
            <a:pPr>
              <a:spcBef>
                <a:spcPts val="600"/>
              </a:spcBef>
              <a:spcAft>
                <a:spcPts val="600"/>
              </a:spcAft>
            </a:pPr>
            <a:r>
              <a:rPr lang="en-US" dirty="0"/>
              <a:t>Participation Activity 2.7.3</a:t>
            </a:r>
          </a:p>
          <a:p>
            <a:endParaRPr lang="en-US" dirty="0"/>
          </a:p>
          <a:p>
            <a:endParaRPr lang="en-US" dirty="0"/>
          </a:p>
        </p:txBody>
      </p:sp>
    </p:spTree>
    <p:extLst>
      <p:ext uri="{BB962C8B-B14F-4D97-AF65-F5344CB8AC3E}">
        <p14:creationId xmlns:p14="http://schemas.microsoft.com/office/powerpoint/2010/main" val="96868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2.8  Module basics</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335389" y="1304973"/>
            <a:ext cx="6950075" cy="3528217"/>
          </a:xfrm>
        </p:spPr>
        <p:txBody>
          <a:bodyPr/>
          <a:lstStyle/>
          <a:p>
            <a:pPr>
              <a:spcBef>
                <a:spcPts val="300"/>
              </a:spcBef>
              <a:spcAft>
                <a:spcPts val="300"/>
              </a:spcAft>
            </a:pPr>
            <a:r>
              <a:rPr lang="en-US" dirty="0"/>
              <a:t>What is a script?</a:t>
            </a:r>
          </a:p>
          <a:p>
            <a:pPr>
              <a:spcBef>
                <a:spcPts val="300"/>
              </a:spcBef>
              <a:spcAft>
                <a:spcPts val="300"/>
              </a:spcAft>
            </a:pPr>
            <a:r>
              <a:rPr lang="en-US" dirty="0"/>
              <a:t>How do you invoke a script?</a:t>
            </a:r>
          </a:p>
          <a:p>
            <a:pPr>
              <a:spcBef>
                <a:spcPts val="300"/>
              </a:spcBef>
              <a:spcAft>
                <a:spcPts val="300"/>
              </a:spcAft>
            </a:pPr>
            <a:r>
              <a:rPr lang="en-US" dirty="0"/>
              <a:t>When does the script get executed?</a:t>
            </a:r>
          </a:p>
          <a:p>
            <a:pPr>
              <a:spcBef>
                <a:spcPts val="300"/>
              </a:spcBef>
              <a:spcAft>
                <a:spcPts val="300"/>
              </a:spcAft>
            </a:pPr>
            <a:r>
              <a:rPr lang="en-US" dirty="0"/>
              <a:t>What is a module?</a:t>
            </a:r>
          </a:p>
          <a:p>
            <a:pPr>
              <a:spcBef>
                <a:spcPts val="300"/>
              </a:spcBef>
              <a:spcAft>
                <a:spcPts val="300"/>
              </a:spcAft>
            </a:pPr>
            <a:r>
              <a:rPr lang="en-US" dirty="0"/>
              <a:t>How do you reference code that is in another module?</a:t>
            </a:r>
          </a:p>
          <a:p>
            <a:pPr>
              <a:spcBef>
                <a:spcPts val="300"/>
              </a:spcBef>
              <a:spcAft>
                <a:spcPts val="300"/>
              </a:spcAft>
            </a:pPr>
            <a:r>
              <a:rPr lang="en-US" dirty="0"/>
              <a:t>How do you reference an object that is referenced in an imported module?</a:t>
            </a:r>
          </a:p>
          <a:p>
            <a:pPr>
              <a:spcBef>
                <a:spcPts val="300"/>
              </a:spcBef>
              <a:spcAft>
                <a:spcPts val="300"/>
              </a:spcAft>
            </a:pPr>
            <a:r>
              <a:rPr lang="en-US" dirty="0"/>
              <a:t>Participation Activity 2.8.2</a:t>
            </a:r>
          </a:p>
          <a:p>
            <a:endParaRPr lang="en-US" dirty="0"/>
          </a:p>
          <a:p>
            <a:endParaRPr lang="en-US" dirty="0"/>
          </a:p>
        </p:txBody>
      </p:sp>
    </p:spTree>
    <p:extLst>
      <p:ext uri="{BB962C8B-B14F-4D97-AF65-F5344CB8AC3E}">
        <p14:creationId xmlns:p14="http://schemas.microsoft.com/office/powerpoint/2010/main" val="67573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pPr marL="0" indent="0">
              <a:buNone/>
            </a:pPr>
            <a:r>
              <a:rPr lang="en-US" dirty="0"/>
              <a:t>2.8 Module basics</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404848" y="1355850"/>
            <a:ext cx="7444428" cy="3057867"/>
          </a:xfrm>
        </p:spPr>
        <p:txBody>
          <a:bodyPr/>
          <a:lstStyle/>
          <a:p>
            <a:pPr>
              <a:spcBef>
                <a:spcPts val="300"/>
              </a:spcBef>
              <a:spcAft>
                <a:spcPts val="300"/>
              </a:spcAft>
            </a:pPr>
            <a:r>
              <a:rPr lang="en-US" dirty="0"/>
              <a:t>When does the imported module get executed?</a:t>
            </a:r>
          </a:p>
          <a:p>
            <a:pPr>
              <a:spcBef>
                <a:spcPts val="300"/>
              </a:spcBef>
              <a:spcAft>
                <a:spcPts val="300"/>
              </a:spcAft>
            </a:pPr>
            <a:r>
              <a:rPr lang="en-US" dirty="0"/>
              <a:t>What does the built-in special name “__name__” do?</a:t>
            </a:r>
          </a:p>
          <a:p>
            <a:pPr>
              <a:spcBef>
                <a:spcPts val="300"/>
              </a:spcBef>
              <a:spcAft>
                <a:spcPts val="300"/>
              </a:spcAft>
            </a:pPr>
            <a:r>
              <a:rPr lang="en-US" dirty="0"/>
              <a:t>Who can explain Figure 2.8.1?</a:t>
            </a:r>
          </a:p>
          <a:p>
            <a:pPr>
              <a:spcBef>
                <a:spcPts val="600"/>
              </a:spcBef>
              <a:spcAft>
                <a:spcPts val="600"/>
              </a:spcAft>
            </a:pPr>
            <a:r>
              <a:rPr lang="en-US" dirty="0"/>
              <a:t>Participation Activity 2.8.4</a:t>
            </a:r>
          </a:p>
          <a:p>
            <a:endParaRPr lang="en-US" dirty="0"/>
          </a:p>
        </p:txBody>
      </p:sp>
    </p:spTree>
    <p:extLst>
      <p:ext uri="{BB962C8B-B14F-4D97-AF65-F5344CB8AC3E}">
        <p14:creationId xmlns:p14="http://schemas.microsoft.com/office/powerpoint/2010/main" val="288632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2.9  Math Module</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403402" y="1398720"/>
            <a:ext cx="6950075" cy="2080574"/>
          </a:xfrm>
        </p:spPr>
        <p:txBody>
          <a:bodyPr/>
          <a:lstStyle/>
          <a:p>
            <a:pPr>
              <a:spcBef>
                <a:spcPts val="600"/>
              </a:spcBef>
              <a:spcAft>
                <a:spcPts val="600"/>
              </a:spcAft>
            </a:pPr>
            <a:r>
              <a:rPr lang="en-US" dirty="0"/>
              <a:t>What is the </a:t>
            </a:r>
            <a:r>
              <a:rPr lang="en-US" i="1" dirty="0"/>
              <a:t>math</a:t>
            </a:r>
            <a:r>
              <a:rPr lang="en-US" dirty="0"/>
              <a:t> module?</a:t>
            </a:r>
          </a:p>
          <a:p>
            <a:pPr>
              <a:spcBef>
                <a:spcPts val="600"/>
              </a:spcBef>
              <a:spcAft>
                <a:spcPts val="600"/>
              </a:spcAft>
            </a:pPr>
            <a:r>
              <a:rPr lang="en-US" dirty="0"/>
              <a:t>How do you use/invoke the </a:t>
            </a:r>
            <a:r>
              <a:rPr lang="en-US" i="1" dirty="0"/>
              <a:t>math </a:t>
            </a:r>
            <a:r>
              <a:rPr lang="en-US" dirty="0"/>
              <a:t>module?</a:t>
            </a:r>
          </a:p>
          <a:p>
            <a:pPr>
              <a:spcBef>
                <a:spcPts val="600"/>
              </a:spcBef>
              <a:spcAft>
                <a:spcPts val="600"/>
              </a:spcAft>
            </a:pPr>
            <a:r>
              <a:rPr lang="en-US" dirty="0"/>
              <a:t>What is a function?</a:t>
            </a:r>
          </a:p>
          <a:p>
            <a:pPr>
              <a:spcBef>
                <a:spcPts val="600"/>
              </a:spcBef>
              <a:spcAft>
                <a:spcPts val="600"/>
              </a:spcAft>
            </a:pPr>
            <a:r>
              <a:rPr lang="en-US" dirty="0"/>
              <a:t>What is an argument to a function?</a:t>
            </a:r>
          </a:p>
          <a:p>
            <a:pPr>
              <a:spcBef>
                <a:spcPts val="600"/>
              </a:spcBef>
              <a:spcAft>
                <a:spcPts val="600"/>
              </a:spcAft>
            </a:pPr>
            <a:r>
              <a:rPr lang="en-US" dirty="0"/>
              <a:t>How do you make a function call?</a:t>
            </a:r>
          </a:p>
          <a:p>
            <a:endParaRPr lang="en-US" dirty="0"/>
          </a:p>
        </p:txBody>
      </p:sp>
    </p:spTree>
    <p:extLst>
      <p:ext uri="{BB962C8B-B14F-4D97-AF65-F5344CB8AC3E}">
        <p14:creationId xmlns:p14="http://schemas.microsoft.com/office/powerpoint/2010/main" val="116951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a:xfrm>
            <a:off x="5214551" y="251310"/>
            <a:ext cx="3648147" cy="829858"/>
          </a:xfrm>
        </p:spPr>
        <p:txBody>
          <a:bodyPr/>
          <a:lstStyle/>
          <a:p>
            <a:r>
              <a:rPr lang="en-US" dirty="0"/>
              <a:t>Variables &amp; Expressions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1"/>
          </p:nvPr>
        </p:nvSpPr>
        <p:spPr>
          <a:xfrm>
            <a:off x="5807676" y="881604"/>
            <a:ext cx="2734962" cy="399127"/>
          </a:xfrm>
        </p:spPr>
        <p:txBody>
          <a:bodyPr/>
          <a:lstStyle/>
          <a:p>
            <a:pPr marL="0" indent="0">
              <a:buNone/>
            </a:pPr>
            <a:r>
              <a:rPr lang="en-US" dirty="0"/>
              <a:t>2.9 Math Module</a:t>
            </a:r>
          </a:p>
        </p:txBody>
      </p:sp>
      <p:pic>
        <p:nvPicPr>
          <p:cNvPr id="9" name="Picture 8">
            <a:extLst>
              <a:ext uri="{FF2B5EF4-FFF2-40B4-BE49-F238E27FC236}">
                <a16:creationId xmlns:a16="http://schemas.microsoft.com/office/drawing/2014/main" id="{2D26D019-8D15-49B2-B3B6-A9D786F37EC2}"/>
              </a:ext>
            </a:extLst>
          </p:cNvPr>
          <p:cNvPicPr>
            <a:picLocks noChangeAspect="1"/>
          </p:cNvPicPr>
          <p:nvPr/>
        </p:nvPicPr>
        <p:blipFill>
          <a:blip r:embed="rId2"/>
          <a:stretch>
            <a:fillRect/>
          </a:stretch>
        </p:blipFill>
        <p:spPr>
          <a:xfrm>
            <a:off x="281302" y="251310"/>
            <a:ext cx="4858607" cy="4609274"/>
          </a:xfrm>
          <a:prstGeom prst="rect">
            <a:avLst/>
          </a:prstGeom>
        </p:spPr>
      </p:pic>
      <p:sp>
        <p:nvSpPr>
          <p:cNvPr id="11" name="Text Placeholder 3">
            <a:extLst>
              <a:ext uri="{FF2B5EF4-FFF2-40B4-BE49-F238E27FC236}">
                <a16:creationId xmlns:a16="http://schemas.microsoft.com/office/drawing/2014/main" id="{705A9A4A-72FD-4F07-909C-BDC73F08504B}"/>
              </a:ext>
            </a:extLst>
          </p:cNvPr>
          <p:cNvSpPr txBox="1">
            <a:spLocks/>
          </p:cNvSpPr>
          <p:nvPr/>
        </p:nvSpPr>
        <p:spPr bwMode="auto">
          <a:xfrm>
            <a:off x="5559553" y="1449641"/>
            <a:ext cx="2734962" cy="39912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38100" tIns="38100" rIns="38100" bIns="38100" numCol="1" anchor="t" anchorCtr="0" compatLnSpc="1">
            <a:prstTxWarp prst="textNoShape">
              <a:avLst/>
            </a:prstTxWarp>
          </a:bodyPr>
          <a:lstStyle>
            <a:lvl1pPr marL="0" indent="0" eaLnBrk="1" hangingPunct="1">
              <a:buClr>
                <a:srgbClr val="C00000"/>
              </a:buClr>
              <a:buFont typeface="Arial" panose="020B0604020202020204" pitchFamily="34" charset="0"/>
              <a:buNone/>
              <a:defRPr>
                <a:solidFill>
                  <a:schemeClr val="bg1"/>
                </a:solidFill>
                <a:latin typeface="+mn-lt"/>
                <a:ea typeface="+mn-ea"/>
                <a:cs typeface="+mn-cs"/>
              </a:defRPr>
            </a:lvl1pPr>
            <a:lvl2pPr marL="514350" indent="-285750" eaLnBrk="1" hangingPunct="1">
              <a:buClr>
                <a:srgbClr val="0C234B"/>
              </a:buClr>
              <a:buFont typeface="Arial" panose="020B0604020202020204" pitchFamily="34" charset="0"/>
              <a:buChar char="•"/>
              <a:defRPr>
                <a:solidFill>
                  <a:srgbClr val="0C234B"/>
                </a:solidFill>
                <a:latin typeface="+mn-lt"/>
                <a:ea typeface="+mn-ea"/>
                <a:cs typeface="+mn-cs"/>
              </a:defRPr>
            </a:lvl2pPr>
            <a:lvl3pPr marL="742950" indent="-285750" eaLnBrk="1" hangingPunct="1">
              <a:buClr>
                <a:srgbClr val="0C234B"/>
              </a:buClr>
              <a:buFont typeface="Arial" panose="020B0604020202020204" pitchFamily="34" charset="0"/>
              <a:buChar char="•"/>
              <a:defRPr>
                <a:solidFill>
                  <a:srgbClr val="0C234B"/>
                </a:solidFill>
                <a:latin typeface="+mn-lt"/>
                <a:ea typeface="+mn-ea"/>
                <a:cs typeface="+mn-cs"/>
              </a:defRPr>
            </a:lvl3pPr>
            <a:lvl4pPr marL="971550" indent="-285750" eaLnBrk="1" hangingPunct="1">
              <a:buClr>
                <a:srgbClr val="0C234B"/>
              </a:buClr>
              <a:buFont typeface="Arial" panose="020B0604020202020204" pitchFamily="34" charset="0"/>
              <a:buChar char="•"/>
              <a:defRPr>
                <a:solidFill>
                  <a:srgbClr val="0C234B"/>
                </a:solidFill>
                <a:latin typeface="+mn-lt"/>
                <a:ea typeface="+mn-ea"/>
                <a:cs typeface="+mn-cs"/>
              </a:defRPr>
            </a:lvl4pPr>
            <a:lvl5pPr marL="1200150" indent="-285750" eaLnBrk="1" hangingPunct="1">
              <a:buClr>
                <a:srgbClr val="0C234B"/>
              </a:buClr>
              <a:buFont typeface="Arial" panose="020B0604020202020204" pitchFamily="34" charset="0"/>
              <a:buChar char="•"/>
              <a:defRPr>
                <a:solidFill>
                  <a:srgbClr val="0C234B"/>
                </a:solidFill>
                <a:latin typeface="+mn-lt"/>
                <a:ea typeface="+mn-ea"/>
                <a:cs typeface="+mn-cs"/>
              </a:defRPr>
            </a:lvl5pPr>
            <a:lvl6pPr marL="1143000" eaLnBrk="1" hangingPunct="1">
              <a:defRPr>
                <a:latin typeface="+mn-lt"/>
                <a:ea typeface="+mn-ea"/>
                <a:cs typeface="+mn-cs"/>
              </a:defRPr>
            </a:lvl6pPr>
            <a:lvl7pPr marL="1371600" eaLnBrk="1" hangingPunct="1">
              <a:defRPr>
                <a:latin typeface="+mn-lt"/>
                <a:ea typeface="+mn-ea"/>
                <a:cs typeface="+mn-cs"/>
              </a:defRPr>
            </a:lvl7pPr>
            <a:lvl8pPr marL="1600200" eaLnBrk="1" hangingPunct="1">
              <a:defRPr>
                <a:latin typeface="+mn-lt"/>
                <a:ea typeface="+mn-ea"/>
                <a:cs typeface="+mn-cs"/>
              </a:defRPr>
            </a:lvl8pPr>
            <a:lvl9pPr marL="1828800" eaLnBrk="1" hangingPunct="1">
              <a:defRPr>
                <a:latin typeface="+mn-lt"/>
                <a:ea typeface="+mn-ea"/>
                <a:cs typeface="+mn-cs"/>
              </a:defRPr>
            </a:lvl9pPr>
          </a:lstStyle>
          <a:p>
            <a:pPr marL="285750" indent="-285750" algn="l" fontAlgn="auto">
              <a:spcBef>
                <a:spcPts val="0"/>
              </a:spcBef>
              <a:spcAft>
                <a:spcPts val="0"/>
              </a:spcAft>
              <a:buFont typeface="Arial" panose="020B0604020202020204" pitchFamily="34" charset="0"/>
              <a:buChar char="•"/>
            </a:pPr>
            <a:r>
              <a:rPr lang="en-US" sz="1800" kern="0" dirty="0"/>
              <a:t>Participation 2.9.1</a:t>
            </a:r>
          </a:p>
          <a:p>
            <a:pPr marL="285750" indent="-285750" algn="l" fontAlgn="auto">
              <a:spcBef>
                <a:spcPts val="0"/>
              </a:spcBef>
              <a:spcAft>
                <a:spcPts val="0"/>
              </a:spcAft>
              <a:buFont typeface="Arial" panose="020B0604020202020204" pitchFamily="34" charset="0"/>
              <a:buChar char="•"/>
            </a:pPr>
            <a:r>
              <a:rPr lang="en-US" sz="1800" kern="0" dirty="0"/>
              <a:t>Challenge Activity 2.9.3</a:t>
            </a:r>
          </a:p>
        </p:txBody>
      </p:sp>
    </p:spTree>
    <p:extLst>
      <p:ext uri="{BB962C8B-B14F-4D97-AF65-F5344CB8AC3E}">
        <p14:creationId xmlns:p14="http://schemas.microsoft.com/office/powerpoint/2010/main" val="252835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Variables and Expressions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2.10  Representing text</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238763" y="1179567"/>
            <a:ext cx="3182097" cy="2080574"/>
          </a:xfrm>
        </p:spPr>
        <p:txBody>
          <a:bodyPr/>
          <a:lstStyle/>
          <a:p>
            <a:pPr>
              <a:spcBef>
                <a:spcPts val="300"/>
              </a:spcBef>
              <a:spcAft>
                <a:spcPts val="300"/>
              </a:spcAft>
            </a:pPr>
            <a:r>
              <a:rPr lang="en-US" dirty="0"/>
              <a:t>What is Unicode?</a:t>
            </a:r>
          </a:p>
          <a:p>
            <a:pPr>
              <a:spcBef>
                <a:spcPts val="300"/>
              </a:spcBef>
              <a:spcAft>
                <a:spcPts val="300"/>
              </a:spcAft>
            </a:pPr>
            <a:r>
              <a:rPr lang="en-US" dirty="0"/>
              <a:t>What is code point?</a:t>
            </a:r>
          </a:p>
          <a:p>
            <a:pPr>
              <a:spcBef>
                <a:spcPts val="300"/>
              </a:spcBef>
              <a:spcAft>
                <a:spcPts val="300"/>
              </a:spcAft>
            </a:pPr>
            <a:r>
              <a:rPr lang="en-US" dirty="0"/>
              <a:t>See Table 2.10.1 in the book</a:t>
            </a:r>
          </a:p>
          <a:p>
            <a:pPr>
              <a:spcBef>
                <a:spcPts val="300"/>
              </a:spcBef>
              <a:spcAft>
                <a:spcPts val="300"/>
              </a:spcAft>
            </a:pPr>
            <a:r>
              <a:rPr lang="en-US" dirty="0"/>
              <a:t>What is an escape sequence?</a:t>
            </a:r>
          </a:p>
          <a:p>
            <a:endParaRPr lang="en-US" dirty="0"/>
          </a:p>
        </p:txBody>
      </p:sp>
      <p:pic>
        <p:nvPicPr>
          <p:cNvPr id="7" name="Picture 6">
            <a:extLst>
              <a:ext uri="{FF2B5EF4-FFF2-40B4-BE49-F238E27FC236}">
                <a16:creationId xmlns:a16="http://schemas.microsoft.com/office/drawing/2014/main" id="{2DF191C9-09B1-4BA9-9FBB-0DEE023F3603}"/>
              </a:ext>
            </a:extLst>
          </p:cNvPr>
          <p:cNvPicPr>
            <a:picLocks noChangeAspect="1"/>
          </p:cNvPicPr>
          <p:nvPr/>
        </p:nvPicPr>
        <p:blipFill>
          <a:blip r:embed="rId2"/>
          <a:stretch>
            <a:fillRect/>
          </a:stretch>
        </p:blipFill>
        <p:spPr>
          <a:xfrm>
            <a:off x="1707887" y="2606030"/>
            <a:ext cx="5611893" cy="2357802"/>
          </a:xfrm>
          <a:prstGeom prst="rect">
            <a:avLst/>
          </a:prstGeom>
        </p:spPr>
      </p:pic>
      <p:sp>
        <p:nvSpPr>
          <p:cNvPr id="8" name="Text Placeholder 4">
            <a:extLst>
              <a:ext uri="{FF2B5EF4-FFF2-40B4-BE49-F238E27FC236}">
                <a16:creationId xmlns:a16="http://schemas.microsoft.com/office/drawing/2014/main" id="{A1060963-30F6-4817-88D0-60CBD1E5C455}"/>
              </a:ext>
            </a:extLst>
          </p:cNvPr>
          <p:cNvSpPr txBox="1">
            <a:spLocks/>
          </p:cNvSpPr>
          <p:nvPr/>
        </p:nvSpPr>
        <p:spPr bwMode="auto">
          <a:xfrm>
            <a:off x="4889984" y="1182169"/>
            <a:ext cx="4035013" cy="20805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38100" tIns="38100" rIns="38100" bIns="38100" numCol="1" anchor="t" anchorCtr="0" compatLnSpc="1">
            <a:prstTxWarp prst="textNoShape">
              <a:avLst/>
            </a:prstTxWarp>
          </a:bodyPr>
          <a:lstStyle>
            <a:lvl1pPr marL="285750" indent="-285750" eaLnBrk="1" hangingPunct="1">
              <a:buClr>
                <a:srgbClr val="C00000"/>
              </a:buClr>
              <a:buFont typeface="Arial" panose="020B0604020202020204" pitchFamily="34" charset="0"/>
              <a:buChar char="•"/>
              <a:defRPr>
                <a:solidFill>
                  <a:srgbClr val="0C234B"/>
                </a:solidFill>
                <a:latin typeface="+mn-lt"/>
                <a:ea typeface="+mn-ea"/>
                <a:cs typeface="+mn-cs"/>
              </a:defRPr>
            </a:lvl1pPr>
            <a:lvl2pPr marL="514350" indent="-285750" eaLnBrk="1" hangingPunct="1">
              <a:buClr>
                <a:srgbClr val="C00000"/>
              </a:buClr>
              <a:buFont typeface="Arial" panose="020B0604020202020204" pitchFamily="34" charset="0"/>
              <a:buChar char="•"/>
              <a:defRPr>
                <a:solidFill>
                  <a:srgbClr val="0C234B"/>
                </a:solidFill>
                <a:latin typeface="+mn-lt"/>
                <a:ea typeface="+mn-ea"/>
                <a:cs typeface="+mn-cs"/>
              </a:defRPr>
            </a:lvl2pPr>
            <a:lvl3pPr marL="742950" indent="-285750" eaLnBrk="1" hangingPunct="1">
              <a:buClr>
                <a:srgbClr val="C00000"/>
              </a:buClr>
              <a:buFont typeface="Arial" panose="020B0604020202020204" pitchFamily="34" charset="0"/>
              <a:buChar char="•"/>
              <a:defRPr>
                <a:solidFill>
                  <a:srgbClr val="0C234B"/>
                </a:solidFill>
                <a:latin typeface="+mn-lt"/>
                <a:ea typeface="+mn-ea"/>
                <a:cs typeface="+mn-cs"/>
              </a:defRPr>
            </a:lvl3pPr>
            <a:lvl4pPr marL="971550" indent="-285750" eaLnBrk="1" hangingPunct="1">
              <a:buClr>
                <a:srgbClr val="C00000"/>
              </a:buClr>
              <a:buFont typeface="Arial" panose="020B0604020202020204" pitchFamily="34" charset="0"/>
              <a:buChar char="•"/>
              <a:defRPr>
                <a:solidFill>
                  <a:srgbClr val="0C234B"/>
                </a:solidFill>
                <a:latin typeface="+mn-lt"/>
                <a:ea typeface="+mn-ea"/>
                <a:cs typeface="+mn-cs"/>
              </a:defRPr>
            </a:lvl4pPr>
            <a:lvl5pPr marL="1200150" indent="-285750" eaLnBrk="1" hangingPunct="1">
              <a:buClr>
                <a:srgbClr val="C00000"/>
              </a:buClr>
              <a:buFont typeface="Arial" panose="020B0604020202020204" pitchFamily="34" charset="0"/>
              <a:buChar char="•"/>
              <a:defRPr>
                <a:solidFill>
                  <a:srgbClr val="0C234B"/>
                </a:solidFill>
                <a:latin typeface="+mn-lt"/>
                <a:ea typeface="+mn-ea"/>
                <a:cs typeface="+mn-cs"/>
              </a:defRPr>
            </a:lvl5pPr>
            <a:lvl6pPr marL="1143000" eaLnBrk="1" hangingPunct="1">
              <a:defRPr>
                <a:latin typeface="+mn-lt"/>
                <a:ea typeface="+mn-ea"/>
                <a:cs typeface="+mn-cs"/>
              </a:defRPr>
            </a:lvl6pPr>
            <a:lvl7pPr marL="1371600" eaLnBrk="1" hangingPunct="1">
              <a:defRPr>
                <a:latin typeface="+mn-lt"/>
                <a:ea typeface="+mn-ea"/>
                <a:cs typeface="+mn-cs"/>
              </a:defRPr>
            </a:lvl7pPr>
            <a:lvl8pPr marL="1600200" eaLnBrk="1" hangingPunct="1">
              <a:defRPr>
                <a:latin typeface="+mn-lt"/>
                <a:ea typeface="+mn-ea"/>
                <a:cs typeface="+mn-cs"/>
              </a:defRPr>
            </a:lvl8pPr>
            <a:lvl9pPr marL="1828800" eaLnBrk="1" hangingPunct="1">
              <a:defRPr>
                <a:latin typeface="+mn-lt"/>
                <a:ea typeface="+mn-ea"/>
                <a:cs typeface="+mn-cs"/>
              </a:defRPr>
            </a:lvl9pPr>
          </a:lstStyle>
          <a:p>
            <a:pPr algn="l" fontAlgn="auto">
              <a:spcBef>
                <a:spcPts val="0"/>
              </a:spcBef>
              <a:spcAft>
                <a:spcPts val="0"/>
              </a:spcAft>
            </a:pPr>
            <a:r>
              <a:rPr lang="en-US" sz="1800" kern="0" dirty="0"/>
              <a:t>Participation Activity 2.10.2</a:t>
            </a:r>
          </a:p>
          <a:p>
            <a:pPr algn="l" fontAlgn="auto">
              <a:spcBef>
                <a:spcPts val="0"/>
              </a:spcBef>
              <a:spcAft>
                <a:spcPts val="0"/>
              </a:spcAft>
            </a:pPr>
            <a:r>
              <a:rPr lang="en-US" sz="1800" kern="0" dirty="0"/>
              <a:t>What is a raw string</a:t>
            </a:r>
          </a:p>
          <a:p>
            <a:pPr algn="l" fontAlgn="auto">
              <a:spcBef>
                <a:spcPts val="0"/>
              </a:spcBef>
              <a:spcAft>
                <a:spcPts val="0"/>
              </a:spcAft>
            </a:pPr>
            <a:r>
              <a:rPr lang="en-US" sz="1800" kern="0" dirty="0"/>
              <a:t>What does the function </a:t>
            </a:r>
            <a:r>
              <a:rPr lang="en-US" sz="1800" kern="0" dirty="0" err="1"/>
              <a:t>ord</a:t>
            </a:r>
            <a:r>
              <a:rPr lang="en-US" sz="1800" kern="0" dirty="0"/>
              <a:t>() return?</a:t>
            </a:r>
          </a:p>
          <a:p>
            <a:pPr algn="l" fontAlgn="auto">
              <a:spcBef>
                <a:spcPts val="0"/>
              </a:spcBef>
              <a:spcAft>
                <a:spcPts val="0"/>
              </a:spcAft>
            </a:pPr>
            <a:r>
              <a:rPr lang="en-US" sz="1800" kern="0" dirty="0"/>
              <a:t>What does the function </a:t>
            </a:r>
            <a:r>
              <a:rPr lang="en-US" sz="1800" kern="0" dirty="0" err="1"/>
              <a:t>chr</a:t>
            </a:r>
            <a:r>
              <a:rPr lang="en-US" sz="1800" kern="0" dirty="0"/>
              <a:t>() return?</a:t>
            </a:r>
          </a:p>
        </p:txBody>
      </p:sp>
    </p:spTree>
    <p:extLst>
      <p:ext uri="{BB962C8B-B14F-4D97-AF65-F5344CB8AC3E}">
        <p14:creationId xmlns:p14="http://schemas.microsoft.com/office/powerpoint/2010/main" val="907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fade">
                                      <p:cBhvr>
                                        <p:cTn id="42" dur="500"/>
                                        <p:tgtEl>
                                          <p:spTgt spid="8">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animEffect transition="in" filter="fade">
                                      <p:cBhvr>
                                        <p:cTn id="4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BD005E-239E-4092-8941-39951BBE6F47}"/>
              </a:ext>
            </a:extLst>
          </p:cNvPr>
          <p:cNvSpPr>
            <a:spLocks noGrp="1"/>
          </p:cNvSpPr>
          <p:nvPr>
            <p:ph type="title"/>
          </p:nvPr>
        </p:nvSpPr>
        <p:spPr/>
        <p:txBody>
          <a:bodyPr/>
          <a:lstStyle/>
          <a:p>
            <a:pPr algn="ctr"/>
            <a:r>
              <a:rPr kumimoji="0" lang="en-US" sz="3200" b="1" i="0" u="none" strike="noStrike" kern="1200" cap="none" spc="0" normalizeH="0" baseline="0" noProof="0" dirty="0">
                <a:ln>
                  <a:noFill/>
                </a:ln>
                <a:effectLst/>
                <a:uLnTx/>
                <a:uFillTx/>
                <a:latin typeface="+mj-lt"/>
                <a:ea typeface="+mj-ea"/>
                <a:cs typeface="Arial" panose="020B0604020202020204" pitchFamily="34" charset="0"/>
                <a:sym typeface="Gill Sans" charset="0"/>
              </a:rPr>
              <a:t>“Interpreted” Programming Languages</a:t>
            </a:r>
            <a:endParaRPr lang="en-US" sz="3200" dirty="0"/>
          </a:p>
        </p:txBody>
      </p:sp>
      <p:sp>
        <p:nvSpPr>
          <p:cNvPr id="4" name="Text Placeholder 3">
            <a:extLst>
              <a:ext uri="{FF2B5EF4-FFF2-40B4-BE49-F238E27FC236}">
                <a16:creationId xmlns:a16="http://schemas.microsoft.com/office/drawing/2014/main" id="{C5E0A2C9-CA85-44F2-8FC7-74455E0B07FD}"/>
              </a:ext>
            </a:extLst>
          </p:cNvPr>
          <p:cNvSpPr>
            <a:spLocks noGrp="1"/>
          </p:cNvSpPr>
          <p:nvPr>
            <p:ph type="body" sz="quarter" idx="12"/>
          </p:nvPr>
        </p:nvSpPr>
        <p:spPr>
          <a:xfrm>
            <a:off x="4806877" y="237047"/>
            <a:ext cx="4042549" cy="346386"/>
          </a:xfrm>
        </p:spPr>
        <p:txBody>
          <a:bodyPr/>
          <a:lstStyle/>
          <a:p>
            <a:r>
              <a:rPr lang="en-US" i="1" dirty="0"/>
              <a:t>What is an “Interpreted language?</a:t>
            </a:r>
          </a:p>
        </p:txBody>
      </p:sp>
      <p:sp>
        <p:nvSpPr>
          <p:cNvPr id="2" name="Text Placeholder 1">
            <a:extLst>
              <a:ext uri="{FF2B5EF4-FFF2-40B4-BE49-F238E27FC236}">
                <a16:creationId xmlns:a16="http://schemas.microsoft.com/office/drawing/2014/main" id="{58F6079A-C623-4063-81FD-61DA2C5D2BF9}"/>
              </a:ext>
            </a:extLst>
          </p:cNvPr>
          <p:cNvSpPr>
            <a:spLocks noGrp="1"/>
          </p:cNvSpPr>
          <p:nvPr>
            <p:ph type="body" sz="quarter" idx="15"/>
          </p:nvPr>
        </p:nvSpPr>
        <p:spPr>
          <a:xfrm>
            <a:off x="4806877" y="583433"/>
            <a:ext cx="3669822" cy="1146175"/>
          </a:xfrm>
        </p:spPr>
        <p:txBody>
          <a:bodyPr/>
          <a:lstStyle/>
          <a:p>
            <a:pPr marL="0" indent="0">
              <a:buNone/>
            </a:pPr>
            <a:r>
              <a:rPr lang="en-US" b="1" dirty="0"/>
              <a:t>Definition:  </a:t>
            </a:r>
            <a:r>
              <a:rPr lang="en-US" i="1" dirty="0"/>
              <a:t>computer program that “interprets” and executes one line of source code at a time.</a:t>
            </a:r>
          </a:p>
        </p:txBody>
      </p:sp>
      <p:sp>
        <p:nvSpPr>
          <p:cNvPr id="5" name="Text Placeholder 4">
            <a:extLst>
              <a:ext uri="{FF2B5EF4-FFF2-40B4-BE49-F238E27FC236}">
                <a16:creationId xmlns:a16="http://schemas.microsoft.com/office/drawing/2014/main" id="{A1DD783B-B6AC-452F-950C-1C4BD35FD6D8}"/>
              </a:ext>
            </a:extLst>
          </p:cNvPr>
          <p:cNvSpPr>
            <a:spLocks noGrp="1"/>
          </p:cNvSpPr>
          <p:nvPr>
            <p:ph type="body" sz="quarter" idx="16"/>
          </p:nvPr>
        </p:nvSpPr>
        <p:spPr>
          <a:xfrm>
            <a:off x="4806877" y="1556415"/>
            <a:ext cx="3484663" cy="346386"/>
          </a:xfrm>
        </p:spPr>
        <p:txBody>
          <a:bodyPr/>
          <a:lstStyle/>
          <a:p>
            <a:r>
              <a:rPr lang="en-US" u="sng" dirty="0"/>
              <a:t>Features of an Interpreter:</a:t>
            </a:r>
          </a:p>
        </p:txBody>
      </p:sp>
      <p:sp>
        <p:nvSpPr>
          <p:cNvPr id="7" name="Text Placeholder 6">
            <a:extLst>
              <a:ext uri="{FF2B5EF4-FFF2-40B4-BE49-F238E27FC236}">
                <a16:creationId xmlns:a16="http://schemas.microsoft.com/office/drawing/2014/main" id="{57659D5C-F75F-4DBC-A012-563FF840A47A}"/>
              </a:ext>
            </a:extLst>
          </p:cNvPr>
          <p:cNvSpPr>
            <a:spLocks noGrp="1"/>
          </p:cNvSpPr>
          <p:nvPr>
            <p:ph type="body" sz="quarter" idx="17"/>
          </p:nvPr>
        </p:nvSpPr>
        <p:spPr>
          <a:xfrm>
            <a:off x="4806877" y="1998662"/>
            <a:ext cx="4290231" cy="1146175"/>
          </a:xfrm>
        </p:spPr>
        <p:txBody>
          <a:bodyPr/>
          <a:lstStyle/>
          <a:p>
            <a:r>
              <a:rPr lang="en-US" dirty="0"/>
              <a:t>Translates a computer program one statement at a time</a:t>
            </a:r>
          </a:p>
          <a:p>
            <a:r>
              <a:rPr lang="en-US" dirty="0"/>
              <a:t>Usually take less amount of time to analyze the source code since it is done one line at a time</a:t>
            </a:r>
          </a:p>
          <a:p>
            <a:r>
              <a:rPr lang="en-US" dirty="0"/>
              <a:t>Typically, slower execution time than code that is “compiled”</a:t>
            </a:r>
          </a:p>
          <a:p>
            <a:r>
              <a:rPr lang="en-US" dirty="0"/>
              <a:t>More efficient memory utilization since no object code is generated</a:t>
            </a:r>
          </a:p>
          <a:p>
            <a:r>
              <a:rPr lang="en-US" dirty="0"/>
              <a:t>Example interpreted languages:  JavaScript, Python, R, Ruby</a:t>
            </a:r>
          </a:p>
        </p:txBody>
      </p:sp>
    </p:spTree>
    <p:extLst>
      <p:ext uri="{BB962C8B-B14F-4D97-AF65-F5344CB8AC3E}">
        <p14:creationId xmlns:p14="http://schemas.microsoft.com/office/powerpoint/2010/main" val="39308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a:xfrm>
            <a:off x="1141314" y="251309"/>
            <a:ext cx="7383010" cy="829858"/>
          </a:xfrm>
        </p:spPr>
        <p:txBody>
          <a:bodyPr/>
          <a:lstStyle/>
          <a:p>
            <a:r>
              <a:rPr lang="en-US" dirty="0"/>
              <a:t>Variables &amp; Expressions – </a:t>
            </a:r>
            <a:br>
              <a:rPr lang="en-US" dirty="0"/>
            </a:br>
            <a:r>
              <a:rPr lang="en-US" dirty="0"/>
              <a:t>      Labs 2.11 &amp; 2.12 due by 2/25 at midnight</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1"/>
          </p:nvPr>
        </p:nvSpPr>
        <p:spPr>
          <a:xfrm>
            <a:off x="1469944" y="4354465"/>
            <a:ext cx="6813472" cy="399127"/>
          </a:xfrm>
        </p:spPr>
        <p:txBody>
          <a:bodyPr/>
          <a:lstStyle/>
          <a:p>
            <a:pPr marL="0" indent="0">
              <a:buNone/>
            </a:pPr>
            <a:r>
              <a:rPr lang="en-US" dirty="0"/>
              <a:t>Be sure to SUBMIT the lab after you are done with development!!</a:t>
            </a:r>
          </a:p>
        </p:txBody>
      </p:sp>
      <p:pic>
        <p:nvPicPr>
          <p:cNvPr id="5" name="Picture 4">
            <a:extLst>
              <a:ext uri="{FF2B5EF4-FFF2-40B4-BE49-F238E27FC236}">
                <a16:creationId xmlns:a16="http://schemas.microsoft.com/office/drawing/2014/main" id="{32993FE4-0D3F-48E7-A6A8-E9B29C33A291}"/>
              </a:ext>
            </a:extLst>
          </p:cNvPr>
          <p:cNvPicPr>
            <a:picLocks noChangeAspect="1"/>
          </p:cNvPicPr>
          <p:nvPr/>
        </p:nvPicPr>
        <p:blipFill>
          <a:blip r:embed="rId2"/>
          <a:stretch>
            <a:fillRect/>
          </a:stretch>
        </p:blipFill>
        <p:spPr>
          <a:xfrm>
            <a:off x="1405605" y="1625921"/>
            <a:ext cx="6877811" cy="2478928"/>
          </a:xfrm>
          <a:prstGeom prst="rect">
            <a:avLst/>
          </a:prstGeom>
        </p:spPr>
      </p:pic>
      <p:sp>
        <p:nvSpPr>
          <p:cNvPr id="6" name="Rectangle: Rounded Corners 5">
            <a:extLst>
              <a:ext uri="{FF2B5EF4-FFF2-40B4-BE49-F238E27FC236}">
                <a16:creationId xmlns:a16="http://schemas.microsoft.com/office/drawing/2014/main" id="{544BDADD-CB47-419B-9F52-3227C914BFF8}"/>
              </a:ext>
            </a:extLst>
          </p:cNvPr>
          <p:cNvSpPr/>
          <p:nvPr/>
        </p:nvSpPr>
        <p:spPr>
          <a:xfrm>
            <a:off x="5441058" y="2274664"/>
            <a:ext cx="1639874" cy="3778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E9BA416-0981-42B0-903E-4D3B791C4345}"/>
              </a:ext>
            </a:extLst>
          </p:cNvPr>
          <p:cNvSpPr/>
          <p:nvPr/>
        </p:nvSpPr>
        <p:spPr>
          <a:xfrm>
            <a:off x="5418387" y="3590945"/>
            <a:ext cx="1639874" cy="3778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04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0A456-4E96-46B2-BF63-CFB7078DD677}"/>
              </a:ext>
            </a:extLst>
          </p:cNvPr>
          <p:cNvSpPr>
            <a:spLocks noGrp="1"/>
          </p:cNvSpPr>
          <p:nvPr>
            <p:ph type="title"/>
          </p:nvPr>
        </p:nvSpPr>
        <p:spPr>
          <a:xfrm>
            <a:off x="138153" y="773723"/>
            <a:ext cx="8734541" cy="935668"/>
          </a:xfrm>
        </p:spPr>
        <p:txBody>
          <a:bodyPr/>
          <a:lstStyle/>
          <a:p>
            <a:pPr algn="ctr"/>
            <a:r>
              <a:rPr lang="en-US" sz="3200" dirty="0"/>
              <a:t>A Fun Way to Interact and </a:t>
            </a:r>
            <a:br>
              <a:rPr lang="en-US" sz="3200" dirty="0"/>
            </a:br>
            <a:r>
              <a:rPr lang="en-US" sz="3200" dirty="0"/>
              <a:t>Apply What You’ve Read / Learned</a:t>
            </a:r>
          </a:p>
        </p:txBody>
      </p:sp>
      <p:pic>
        <p:nvPicPr>
          <p:cNvPr id="3" name="Picture 2">
            <a:extLst>
              <a:ext uri="{FF2B5EF4-FFF2-40B4-BE49-F238E27FC236}">
                <a16:creationId xmlns:a16="http://schemas.microsoft.com/office/drawing/2014/main" id="{DFC54900-EEA2-46BC-8F08-21A5ED758CDD}"/>
              </a:ext>
            </a:extLst>
          </p:cNvPr>
          <p:cNvPicPr>
            <a:picLocks noChangeAspect="1"/>
          </p:cNvPicPr>
          <p:nvPr/>
        </p:nvPicPr>
        <p:blipFill>
          <a:blip r:embed="rId2"/>
          <a:stretch>
            <a:fillRect/>
          </a:stretch>
        </p:blipFill>
        <p:spPr>
          <a:xfrm>
            <a:off x="2064917" y="2054464"/>
            <a:ext cx="5014166" cy="2216628"/>
          </a:xfrm>
          <a:prstGeom prst="rect">
            <a:avLst/>
          </a:prstGeom>
        </p:spPr>
      </p:pic>
    </p:spTree>
    <p:extLst>
      <p:ext uri="{BB962C8B-B14F-4D97-AF65-F5344CB8AC3E}">
        <p14:creationId xmlns:p14="http://schemas.microsoft.com/office/powerpoint/2010/main" val="4188285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3.1 String Basics</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335389" y="1304973"/>
            <a:ext cx="6950075" cy="3528217"/>
          </a:xfrm>
        </p:spPr>
        <p:txBody>
          <a:bodyPr/>
          <a:lstStyle/>
          <a:p>
            <a:pPr>
              <a:spcBef>
                <a:spcPts val="300"/>
              </a:spcBef>
              <a:spcAft>
                <a:spcPts val="300"/>
              </a:spcAft>
            </a:pPr>
            <a:r>
              <a:rPr lang="en-US" dirty="0"/>
              <a:t>What is a sequence type?  Is a string = sequence type?</a:t>
            </a:r>
          </a:p>
          <a:p>
            <a:pPr>
              <a:spcBef>
                <a:spcPts val="300"/>
              </a:spcBef>
              <a:spcAft>
                <a:spcPts val="300"/>
              </a:spcAft>
            </a:pPr>
            <a:r>
              <a:rPr lang="en-US" dirty="0"/>
              <a:t>What is the first character indexed with?</a:t>
            </a:r>
          </a:p>
          <a:p>
            <a:pPr>
              <a:spcBef>
                <a:spcPts val="300"/>
              </a:spcBef>
              <a:spcAft>
                <a:spcPts val="300"/>
              </a:spcAft>
            </a:pPr>
            <a:r>
              <a:rPr lang="en-US" dirty="0"/>
              <a:t>What is the notation for an empty string?</a:t>
            </a:r>
          </a:p>
          <a:p>
            <a:pPr>
              <a:spcBef>
                <a:spcPts val="300"/>
              </a:spcBef>
              <a:spcAft>
                <a:spcPts val="300"/>
              </a:spcAft>
            </a:pPr>
            <a:r>
              <a:rPr lang="en-US" dirty="0"/>
              <a:t>What does the \ character at the end of string signify?</a:t>
            </a:r>
          </a:p>
          <a:p>
            <a:pPr>
              <a:spcBef>
                <a:spcPts val="300"/>
              </a:spcBef>
              <a:spcAft>
                <a:spcPts val="300"/>
              </a:spcAft>
            </a:pPr>
            <a:r>
              <a:rPr lang="en-US" dirty="0"/>
              <a:t>What does the built-in function </a:t>
            </a:r>
            <a:r>
              <a:rPr lang="en-US" i="1" dirty="0" err="1">
                <a:solidFill>
                  <a:srgbClr val="C00000"/>
                </a:solidFill>
              </a:rPr>
              <a:t>len</a:t>
            </a:r>
            <a:r>
              <a:rPr lang="en-US" i="1" dirty="0">
                <a:solidFill>
                  <a:srgbClr val="C00000"/>
                </a:solidFill>
              </a:rPr>
              <a:t>() </a:t>
            </a:r>
            <a:r>
              <a:rPr lang="en-US" dirty="0"/>
              <a:t>do?</a:t>
            </a:r>
          </a:p>
          <a:p>
            <a:pPr>
              <a:spcBef>
                <a:spcPts val="300"/>
              </a:spcBef>
              <a:spcAft>
                <a:spcPts val="300"/>
              </a:spcAft>
            </a:pPr>
            <a:r>
              <a:rPr lang="en-US" dirty="0"/>
              <a:t>Participation 3.1.4</a:t>
            </a:r>
          </a:p>
          <a:p>
            <a:pPr>
              <a:spcBef>
                <a:spcPts val="300"/>
              </a:spcBef>
              <a:spcAft>
                <a:spcPts val="300"/>
              </a:spcAft>
            </a:pPr>
            <a:r>
              <a:rPr lang="en-US" dirty="0"/>
              <a:t>What does string indexing mean?</a:t>
            </a:r>
          </a:p>
          <a:p>
            <a:pPr>
              <a:spcBef>
                <a:spcPts val="300"/>
              </a:spcBef>
              <a:spcAft>
                <a:spcPts val="300"/>
              </a:spcAft>
            </a:pPr>
            <a:r>
              <a:rPr lang="en-US" dirty="0"/>
              <a:t>Participation 3.1.5</a:t>
            </a:r>
          </a:p>
          <a:p>
            <a:pPr marL="0" indent="0">
              <a:buNone/>
            </a:pPr>
            <a:endParaRPr lang="en-US" dirty="0"/>
          </a:p>
          <a:p>
            <a:endParaRPr lang="en-US" dirty="0"/>
          </a:p>
        </p:txBody>
      </p:sp>
    </p:spTree>
    <p:extLst>
      <p:ext uri="{BB962C8B-B14F-4D97-AF65-F5344CB8AC3E}">
        <p14:creationId xmlns:p14="http://schemas.microsoft.com/office/powerpoint/2010/main" val="135762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r>
              <a:rPr lang="en-US" dirty="0"/>
              <a:t>3.1  String Basics</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404848" y="1355850"/>
            <a:ext cx="7444428" cy="3057867"/>
          </a:xfrm>
        </p:spPr>
        <p:txBody>
          <a:bodyPr/>
          <a:lstStyle/>
          <a:p>
            <a:pPr>
              <a:spcBef>
                <a:spcPts val="300"/>
              </a:spcBef>
              <a:spcAft>
                <a:spcPts val="300"/>
              </a:spcAft>
            </a:pPr>
            <a:r>
              <a:rPr lang="en-US" dirty="0"/>
              <a:t>What does the phrase “strings are immutable” mean?</a:t>
            </a:r>
          </a:p>
          <a:p>
            <a:pPr>
              <a:spcBef>
                <a:spcPts val="300"/>
              </a:spcBef>
              <a:spcAft>
                <a:spcPts val="300"/>
              </a:spcAft>
            </a:pPr>
            <a:r>
              <a:rPr lang="en-US" dirty="0"/>
              <a:t>How do you update a string?</a:t>
            </a:r>
          </a:p>
          <a:p>
            <a:pPr>
              <a:spcBef>
                <a:spcPts val="300"/>
              </a:spcBef>
              <a:spcAft>
                <a:spcPts val="300"/>
              </a:spcAft>
            </a:pPr>
            <a:r>
              <a:rPr lang="en-US" dirty="0"/>
              <a:t>How do you concatenate a string with another string?</a:t>
            </a:r>
          </a:p>
          <a:p>
            <a:pPr>
              <a:spcBef>
                <a:spcPts val="300"/>
              </a:spcBef>
              <a:spcAft>
                <a:spcPts val="300"/>
              </a:spcAft>
            </a:pPr>
            <a:r>
              <a:rPr lang="en-US" dirty="0"/>
              <a:t>Participation 3.1.6</a:t>
            </a:r>
          </a:p>
          <a:p>
            <a:pPr>
              <a:spcBef>
                <a:spcPts val="300"/>
              </a:spcBef>
              <a:spcAft>
                <a:spcPts val="300"/>
              </a:spcAft>
            </a:pPr>
            <a:endParaRPr lang="en-US" dirty="0"/>
          </a:p>
          <a:p>
            <a:endParaRPr lang="en-US" dirty="0"/>
          </a:p>
        </p:txBody>
      </p:sp>
    </p:spTree>
    <p:extLst>
      <p:ext uri="{BB962C8B-B14F-4D97-AF65-F5344CB8AC3E}">
        <p14:creationId xmlns:p14="http://schemas.microsoft.com/office/powerpoint/2010/main" val="427819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3.2 list Basics</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335389" y="1304973"/>
            <a:ext cx="6950075" cy="3528217"/>
          </a:xfrm>
        </p:spPr>
        <p:txBody>
          <a:bodyPr/>
          <a:lstStyle/>
          <a:p>
            <a:pPr>
              <a:spcBef>
                <a:spcPts val="300"/>
              </a:spcBef>
              <a:spcAft>
                <a:spcPts val="300"/>
              </a:spcAft>
            </a:pPr>
            <a:r>
              <a:rPr lang="en-US" dirty="0"/>
              <a:t>What is a </a:t>
            </a:r>
            <a:r>
              <a:rPr lang="en-US" i="1" dirty="0">
                <a:solidFill>
                  <a:srgbClr val="C00000"/>
                </a:solidFill>
              </a:rPr>
              <a:t>container</a:t>
            </a:r>
            <a:r>
              <a:rPr lang="en-US" dirty="0"/>
              <a:t>?</a:t>
            </a:r>
          </a:p>
          <a:p>
            <a:pPr>
              <a:spcBef>
                <a:spcPts val="300"/>
              </a:spcBef>
              <a:spcAft>
                <a:spcPts val="300"/>
              </a:spcAft>
            </a:pPr>
            <a:r>
              <a:rPr lang="en-US" dirty="0"/>
              <a:t>What is a </a:t>
            </a:r>
            <a:r>
              <a:rPr lang="en-US" i="1" dirty="0">
                <a:solidFill>
                  <a:srgbClr val="C00000"/>
                </a:solidFill>
              </a:rPr>
              <a:t>list</a:t>
            </a:r>
            <a:r>
              <a:rPr lang="en-US" dirty="0"/>
              <a:t>?  How is a </a:t>
            </a:r>
            <a:r>
              <a:rPr lang="en-US" i="1" dirty="0">
                <a:solidFill>
                  <a:srgbClr val="C00000"/>
                </a:solidFill>
              </a:rPr>
              <a:t>list</a:t>
            </a:r>
            <a:r>
              <a:rPr lang="en-US" dirty="0"/>
              <a:t> designated in Python?</a:t>
            </a:r>
          </a:p>
          <a:p>
            <a:pPr>
              <a:spcBef>
                <a:spcPts val="300"/>
              </a:spcBef>
              <a:spcAft>
                <a:spcPts val="300"/>
              </a:spcAft>
            </a:pPr>
            <a:r>
              <a:rPr lang="en-US" dirty="0"/>
              <a:t>What is an </a:t>
            </a:r>
            <a:r>
              <a:rPr lang="en-US" i="1" dirty="0">
                <a:solidFill>
                  <a:srgbClr val="C00000"/>
                </a:solidFill>
              </a:rPr>
              <a:t>element</a:t>
            </a:r>
            <a:r>
              <a:rPr lang="en-US" dirty="0"/>
              <a:t> in Python?  </a:t>
            </a:r>
          </a:p>
          <a:p>
            <a:pPr>
              <a:spcBef>
                <a:spcPts val="300"/>
              </a:spcBef>
              <a:spcAft>
                <a:spcPts val="300"/>
              </a:spcAft>
            </a:pPr>
            <a:r>
              <a:rPr lang="en-US" dirty="0"/>
              <a:t>How is an element referenced in Python?  </a:t>
            </a:r>
          </a:p>
          <a:p>
            <a:pPr>
              <a:spcBef>
                <a:spcPts val="300"/>
              </a:spcBef>
              <a:spcAft>
                <a:spcPts val="300"/>
              </a:spcAft>
            </a:pPr>
            <a:r>
              <a:rPr lang="en-US" dirty="0"/>
              <a:t>What is the 1st element in a list indexed?</a:t>
            </a:r>
          </a:p>
          <a:p>
            <a:pPr>
              <a:spcBef>
                <a:spcPts val="300"/>
              </a:spcBef>
              <a:spcAft>
                <a:spcPts val="300"/>
              </a:spcAft>
            </a:pPr>
            <a:r>
              <a:rPr lang="en-US" dirty="0"/>
              <a:t>Participation activity 3.2.2</a:t>
            </a:r>
          </a:p>
          <a:p>
            <a:pPr>
              <a:spcBef>
                <a:spcPts val="300"/>
              </a:spcBef>
              <a:spcAft>
                <a:spcPts val="300"/>
              </a:spcAft>
            </a:pPr>
            <a:r>
              <a:rPr lang="en-US" dirty="0"/>
              <a:t>How do you update a list element?</a:t>
            </a:r>
          </a:p>
          <a:p>
            <a:pPr>
              <a:spcBef>
                <a:spcPts val="300"/>
              </a:spcBef>
              <a:spcAft>
                <a:spcPts val="300"/>
              </a:spcAft>
            </a:pPr>
            <a:r>
              <a:rPr lang="en-US" dirty="0"/>
              <a:t>Participation activity 3.2.5</a:t>
            </a:r>
          </a:p>
          <a:p>
            <a:pPr>
              <a:spcBef>
                <a:spcPts val="300"/>
              </a:spcBef>
              <a:spcAft>
                <a:spcPts val="300"/>
              </a:spcAft>
            </a:pPr>
            <a:r>
              <a:rPr lang="en-US" dirty="0"/>
              <a:t>Are lists mutable or immutable?  What does it mean?</a:t>
            </a:r>
          </a:p>
          <a:p>
            <a:endParaRPr lang="en-US" dirty="0"/>
          </a:p>
        </p:txBody>
      </p:sp>
    </p:spTree>
    <p:extLst>
      <p:ext uri="{BB962C8B-B14F-4D97-AF65-F5344CB8AC3E}">
        <p14:creationId xmlns:p14="http://schemas.microsoft.com/office/powerpoint/2010/main" val="391113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r>
              <a:rPr lang="en-US" dirty="0"/>
              <a:t>3.2  list Basics</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404848" y="1355850"/>
            <a:ext cx="7444428" cy="3057867"/>
          </a:xfrm>
        </p:spPr>
        <p:txBody>
          <a:bodyPr/>
          <a:lstStyle/>
          <a:p>
            <a:pPr>
              <a:spcBef>
                <a:spcPts val="300"/>
              </a:spcBef>
              <a:spcAft>
                <a:spcPts val="300"/>
              </a:spcAft>
            </a:pPr>
            <a:r>
              <a:rPr lang="en-US" dirty="0"/>
              <a:t>What does </a:t>
            </a:r>
            <a:r>
              <a:rPr lang="en-US" i="1" dirty="0">
                <a:solidFill>
                  <a:srgbClr val="C00000"/>
                </a:solidFill>
              </a:rPr>
              <a:t>append() </a:t>
            </a:r>
            <a:r>
              <a:rPr lang="en-US" dirty="0"/>
              <a:t>do?</a:t>
            </a:r>
          </a:p>
          <a:p>
            <a:pPr>
              <a:spcBef>
                <a:spcPts val="300"/>
              </a:spcBef>
              <a:spcAft>
                <a:spcPts val="300"/>
              </a:spcAft>
            </a:pPr>
            <a:r>
              <a:rPr lang="en-US" dirty="0"/>
              <a:t>What does </a:t>
            </a:r>
            <a:r>
              <a:rPr lang="en-US" i="1" dirty="0">
                <a:solidFill>
                  <a:srgbClr val="C00000"/>
                </a:solidFill>
              </a:rPr>
              <a:t>pop() </a:t>
            </a:r>
            <a:r>
              <a:rPr lang="en-US" dirty="0"/>
              <a:t>do?  </a:t>
            </a:r>
          </a:p>
          <a:p>
            <a:pPr>
              <a:spcBef>
                <a:spcPts val="300"/>
              </a:spcBef>
              <a:spcAft>
                <a:spcPts val="300"/>
              </a:spcAft>
            </a:pPr>
            <a:r>
              <a:rPr lang="en-US" dirty="0"/>
              <a:t>How do you write the statement to pop the 3</a:t>
            </a:r>
            <a:r>
              <a:rPr lang="en-US" baseline="30000" dirty="0"/>
              <a:t>rd</a:t>
            </a:r>
            <a:r>
              <a:rPr lang="en-US" dirty="0"/>
              <a:t> element from </a:t>
            </a:r>
            <a:r>
              <a:rPr lang="en-US" dirty="0" err="1"/>
              <a:t>my_list</a:t>
            </a:r>
            <a:r>
              <a:rPr lang="en-US" dirty="0"/>
              <a:t>?</a:t>
            </a:r>
          </a:p>
          <a:p>
            <a:pPr>
              <a:spcBef>
                <a:spcPts val="300"/>
              </a:spcBef>
              <a:spcAft>
                <a:spcPts val="300"/>
              </a:spcAft>
            </a:pPr>
            <a:r>
              <a:rPr lang="en-US" dirty="0"/>
              <a:t>What does </a:t>
            </a:r>
            <a:r>
              <a:rPr lang="en-US" i="1" dirty="0">
                <a:solidFill>
                  <a:srgbClr val="C00000"/>
                </a:solidFill>
              </a:rPr>
              <a:t>remove () </a:t>
            </a:r>
            <a:r>
              <a:rPr lang="en-US" dirty="0"/>
              <a:t>do?</a:t>
            </a:r>
          </a:p>
          <a:p>
            <a:pPr>
              <a:spcBef>
                <a:spcPts val="300"/>
              </a:spcBef>
              <a:spcAft>
                <a:spcPts val="300"/>
              </a:spcAft>
            </a:pPr>
            <a:r>
              <a:rPr lang="en-US" dirty="0"/>
              <a:t>How do you write the statement to remove the letters ‘</a:t>
            </a:r>
            <a:r>
              <a:rPr lang="en-US" dirty="0" err="1"/>
              <a:t>abc</a:t>
            </a:r>
            <a:r>
              <a:rPr lang="en-US" dirty="0"/>
              <a:t>’ from </a:t>
            </a:r>
            <a:r>
              <a:rPr lang="en-US" dirty="0" err="1"/>
              <a:t>my_list</a:t>
            </a:r>
            <a:r>
              <a:rPr lang="en-US" dirty="0"/>
              <a:t>? </a:t>
            </a:r>
            <a:r>
              <a:rPr lang="en-US" i="1" dirty="0"/>
              <a:t>   	Where  </a:t>
            </a:r>
            <a:r>
              <a:rPr lang="en-US" i="1" dirty="0" err="1"/>
              <a:t>my_list</a:t>
            </a:r>
            <a:r>
              <a:rPr lang="en-US" i="1" dirty="0"/>
              <a:t> =  [10, ‘</a:t>
            </a:r>
            <a:r>
              <a:rPr lang="en-US" i="1" dirty="0" err="1"/>
              <a:t>abc</a:t>
            </a:r>
            <a:r>
              <a:rPr lang="en-US" i="1" dirty="0"/>
              <a:t>’, 25]</a:t>
            </a:r>
          </a:p>
          <a:p>
            <a:pPr lvl="1">
              <a:spcBef>
                <a:spcPts val="300"/>
              </a:spcBef>
              <a:spcAft>
                <a:spcPts val="300"/>
              </a:spcAft>
            </a:pPr>
            <a:r>
              <a:rPr lang="en-US" i="1" dirty="0" err="1"/>
              <a:t>my_list.remove</a:t>
            </a:r>
            <a:r>
              <a:rPr lang="en-US" i="1" dirty="0"/>
              <a:t>(‘</a:t>
            </a:r>
            <a:r>
              <a:rPr lang="en-US" i="1" dirty="0" err="1"/>
              <a:t>abc</a:t>
            </a:r>
            <a:r>
              <a:rPr lang="en-US" i="1" dirty="0"/>
              <a:t>’)</a:t>
            </a:r>
          </a:p>
          <a:p>
            <a:pPr>
              <a:spcBef>
                <a:spcPts val="300"/>
              </a:spcBef>
              <a:spcAft>
                <a:spcPts val="300"/>
              </a:spcAft>
            </a:pPr>
            <a:r>
              <a:rPr lang="en-US" dirty="0"/>
              <a:t>Discuss the sequence type functions in Table 3.2.1</a:t>
            </a:r>
          </a:p>
          <a:p>
            <a:pPr marL="0" indent="0">
              <a:spcBef>
                <a:spcPts val="300"/>
              </a:spcBef>
              <a:spcAft>
                <a:spcPts val="300"/>
              </a:spcAft>
              <a:buNone/>
            </a:pPr>
            <a:endParaRPr lang="en-US" dirty="0"/>
          </a:p>
          <a:p>
            <a:pPr marL="0" indent="0">
              <a:spcBef>
                <a:spcPts val="300"/>
              </a:spcBef>
              <a:spcAft>
                <a:spcPts val="300"/>
              </a:spcAft>
              <a:buNone/>
            </a:pPr>
            <a:endParaRPr lang="en-US" dirty="0"/>
          </a:p>
          <a:p>
            <a:endParaRPr lang="en-US" dirty="0"/>
          </a:p>
        </p:txBody>
      </p:sp>
    </p:spTree>
    <p:extLst>
      <p:ext uri="{BB962C8B-B14F-4D97-AF65-F5344CB8AC3E}">
        <p14:creationId xmlns:p14="http://schemas.microsoft.com/office/powerpoint/2010/main" val="226102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3.3 set Basics</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335389" y="1304973"/>
            <a:ext cx="6950075" cy="3528217"/>
          </a:xfrm>
        </p:spPr>
        <p:txBody>
          <a:bodyPr/>
          <a:lstStyle/>
          <a:p>
            <a:pPr>
              <a:spcBef>
                <a:spcPts val="300"/>
              </a:spcBef>
              <a:spcAft>
                <a:spcPts val="300"/>
              </a:spcAft>
            </a:pPr>
            <a:r>
              <a:rPr lang="en-US" dirty="0"/>
              <a:t>What is the </a:t>
            </a:r>
            <a:r>
              <a:rPr lang="en-US" i="1" dirty="0">
                <a:solidFill>
                  <a:srgbClr val="C00000"/>
                </a:solidFill>
              </a:rPr>
              <a:t>set</a:t>
            </a:r>
            <a:r>
              <a:rPr lang="en-US" dirty="0"/>
              <a:t> type?</a:t>
            </a:r>
          </a:p>
          <a:p>
            <a:pPr>
              <a:spcBef>
                <a:spcPts val="300"/>
              </a:spcBef>
              <a:spcAft>
                <a:spcPts val="300"/>
              </a:spcAft>
            </a:pPr>
            <a:r>
              <a:rPr lang="en-US" dirty="0"/>
              <a:t>What 2 properties do sets have?  </a:t>
            </a:r>
          </a:p>
          <a:p>
            <a:pPr lvl="1">
              <a:spcBef>
                <a:spcPts val="300"/>
              </a:spcBef>
              <a:spcAft>
                <a:spcPts val="300"/>
              </a:spcAft>
            </a:pPr>
            <a:r>
              <a:rPr lang="en-US" dirty="0"/>
              <a:t>Elements are unordered (they do not have a position or index)</a:t>
            </a:r>
          </a:p>
          <a:p>
            <a:pPr lvl="1">
              <a:spcBef>
                <a:spcPts val="300"/>
              </a:spcBef>
              <a:spcAft>
                <a:spcPts val="300"/>
              </a:spcAft>
            </a:pPr>
            <a:r>
              <a:rPr lang="en-US" dirty="0"/>
              <a:t>Elements are unique (no elements in the set share the same value)</a:t>
            </a:r>
          </a:p>
          <a:p>
            <a:pPr>
              <a:spcBef>
                <a:spcPts val="300"/>
              </a:spcBef>
              <a:spcAft>
                <a:spcPts val="300"/>
              </a:spcAft>
            </a:pPr>
            <a:r>
              <a:rPr lang="en-US" dirty="0"/>
              <a:t>How do you create a set in Python?</a:t>
            </a:r>
          </a:p>
          <a:p>
            <a:pPr>
              <a:spcBef>
                <a:spcPts val="300"/>
              </a:spcBef>
              <a:spcAft>
                <a:spcPts val="300"/>
              </a:spcAft>
            </a:pPr>
            <a:r>
              <a:rPr lang="en-US" dirty="0"/>
              <a:t>What is another way to create a set  in Python?</a:t>
            </a:r>
          </a:p>
          <a:p>
            <a:pPr lvl="1">
              <a:spcBef>
                <a:spcPts val="300"/>
              </a:spcBef>
              <a:spcAft>
                <a:spcPts val="300"/>
              </a:spcAft>
            </a:pPr>
            <a:r>
              <a:rPr lang="en-US" dirty="0"/>
              <a:t>nums1 = set([1, 2, 3])</a:t>
            </a:r>
          </a:p>
          <a:p>
            <a:pPr lvl="1">
              <a:spcBef>
                <a:spcPts val="300"/>
              </a:spcBef>
              <a:spcAft>
                <a:spcPts val="300"/>
              </a:spcAft>
            </a:pPr>
            <a:r>
              <a:rPr lang="en-US" dirty="0"/>
              <a:t>nums2 = {7, 8, 9}</a:t>
            </a:r>
          </a:p>
          <a:p>
            <a:r>
              <a:rPr lang="en-US" dirty="0"/>
              <a:t>What does num2[2] return?</a:t>
            </a:r>
          </a:p>
          <a:p>
            <a:r>
              <a:rPr lang="en-US" dirty="0"/>
              <a:t>Why might we want to use the </a:t>
            </a:r>
            <a:r>
              <a:rPr lang="en-US" i="1" dirty="0">
                <a:solidFill>
                  <a:srgbClr val="C00000"/>
                </a:solidFill>
              </a:rPr>
              <a:t>set</a:t>
            </a:r>
            <a:r>
              <a:rPr lang="en-US" dirty="0"/>
              <a:t> type?</a:t>
            </a:r>
          </a:p>
          <a:p>
            <a:r>
              <a:rPr lang="en-US" dirty="0"/>
              <a:t>Participation Activity 3.3.1</a:t>
            </a:r>
          </a:p>
        </p:txBody>
      </p:sp>
    </p:spTree>
    <p:extLst>
      <p:ext uri="{BB962C8B-B14F-4D97-AF65-F5344CB8AC3E}">
        <p14:creationId xmlns:p14="http://schemas.microsoft.com/office/powerpoint/2010/main" val="140875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r>
              <a:rPr lang="en-US" dirty="0"/>
              <a:t>3.3  set Basics</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404848" y="1355850"/>
            <a:ext cx="7444428" cy="3057867"/>
          </a:xfrm>
        </p:spPr>
        <p:txBody>
          <a:bodyPr/>
          <a:lstStyle/>
          <a:p>
            <a:pPr>
              <a:spcBef>
                <a:spcPts val="300"/>
              </a:spcBef>
              <a:spcAft>
                <a:spcPts val="300"/>
              </a:spcAft>
            </a:pPr>
            <a:r>
              <a:rPr lang="en-US" dirty="0"/>
              <a:t>What does the method add() do?</a:t>
            </a:r>
          </a:p>
          <a:p>
            <a:pPr>
              <a:spcBef>
                <a:spcPts val="300"/>
              </a:spcBef>
              <a:spcAft>
                <a:spcPts val="300"/>
              </a:spcAft>
            </a:pPr>
            <a:r>
              <a:rPr lang="en-US" dirty="0"/>
              <a:t>What does the method remove() do?</a:t>
            </a:r>
          </a:p>
          <a:p>
            <a:pPr>
              <a:spcBef>
                <a:spcPts val="300"/>
              </a:spcBef>
              <a:spcAft>
                <a:spcPts val="300"/>
              </a:spcAft>
            </a:pPr>
            <a:r>
              <a:rPr lang="en-US" dirty="0"/>
              <a:t>What does the method pop() do?</a:t>
            </a:r>
          </a:p>
          <a:p>
            <a:pPr>
              <a:spcBef>
                <a:spcPts val="300"/>
              </a:spcBef>
              <a:spcAft>
                <a:spcPts val="300"/>
              </a:spcAft>
            </a:pPr>
            <a:r>
              <a:rPr lang="en-US" dirty="0"/>
              <a:t>Discuss the different methods that can be performed on sets in Table 3.3.1</a:t>
            </a:r>
          </a:p>
          <a:p>
            <a:pPr>
              <a:spcBef>
                <a:spcPts val="300"/>
              </a:spcBef>
              <a:spcAft>
                <a:spcPts val="300"/>
              </a:spcAft>
            </a:pPr>
            <a:r>
              <a:rPr lang="en-US" dirty="0"/>
              <a:t>What are common set theory operations?</a:t>
            </a:r>
          </a:p>
          <a:p>
            <a:pPr>
              <a:spcBef>
                <a:spcPts val="300"/>
              </a:spcBef>
              <a:spcAft>
                <a:spcPts val="300"/>
              </a:spcAft>
            </a:pPr>
            <a:r>
              <a:rPr lang="en-US" dirty="0"/>
              <a:t>Review common set theory operations in Table 3.3.2</a:t>
            </a:r>
          </a:p>
          <a:p>
            <a:pPr>
              <a:spcBef>
                <a:spcPts val="300"/>
              </a:spcBef>
              <a:spcAft>
                <a:spcPts val="300"/>
              </a:spcAft>
            </a:pPr>
            <a:r>
              <a:rPr lang="en-US" dirty="0"/>
              <a:t>Participation activity 3.3.5</a:t>
            </a:r>
          </a:p>
          <a:p>
            <a:pPr>
              <a:spcBef>
                <a:spcPts val="300"/>
              </a:spcBef>
              <a:spcAft>
                <a:spcPts val="300"/>
              </a:spcAft>
            </a:pPr>
            <a:endParaRPr lang="en-US" dirty="0"/>
          </a:p>
          <a:p>
            <a:endParaRPr lang="en-US" dirty="0"/>
          </a:p>
        </p:txBody>
      </p:sp>
    </p:spTree>
    <p:extLst>
      <p:ext uri="{BB962C8B-B14F-4D97-AF65-F5344CB8AC3E}">
        <p14:creationId xmlns:p14="http://schemas.microsoft.com/office/powerpoint/2010/main" val="211416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3.4 dictionary Basics</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274933" y="1249826"/>
            <a:ext cx="6950075" cy="3528217"/>
          </a:xfrm>
        </p:spPr>
        <p:txBody>
          <a:bodyPr/>
          <a:lstStyle/>
          <a:p>
            <a:pPr>
              <a:spcBef>
                <a:spcPts val="300"/>
              </a:spcBef>
              <a:spcAft>
                <a:spcPts val="300"/>
              </a:spcAft>
            </a:pPr>
            <a:r>
              <a:rPr lang="en-US" dirty="0"/>
              <a:t>What is a Python </a:t>
            </a:r>
            <a:r>
              <a:rPr lang="en-US" i="1" dirty="0">
                <a:solidFill>
                  <a:srgbClr val="C00000"/>
                </a:solidFill>
              </a:rPr>
              <a:t>dictionary</a:t>
            </a:r>
            <a:r>
              <a:rPr lang="en-US" dirty="0"/>
              <a:t> type?</a:t>
            </a:r>
          </a:p>
          <a:p>
            <a:pPr lvl="1">
              <a:spcBef>
                <a:spcPts val="300"/>
              </a:spcBef>
              <a:spcAft>
                <a:spcPts val="300"/>
              </a:spcAft>
            </a:pPr>
            <a:r>
              <a:rPr lang="en-US" dirty="0"/>
              <a:t>Represented by the </a:t>
            </a:r>
            <a:r>
              <a:rPr lang="en-US" i="1" dirty="0" err="1">
                <a:solidFill>
                  <a:srgbClr val="C00000"/>
                </a:solidFill>
              </a:rPr>
              <a:t>dict</a:t>
            </a:r>
            <a:r>
              <a:rPr lang="en-US" dirty="0"/>
              <a:t> object type</a:t>
            </a:r>
          </a:p>
          <a:p>
            <a:pPr lvl="1">
              <a:spcBef>
                <a:spcPts val="300"/>
              </a:spcBef>
              <a:spcAft>
                <a:spcPts val="300"/>
              </a:spcAft>
            </a:pPr>
            <a:r>
              <a:rPr lang="en-US" dirty="0"/>
              <a:t>Associates (or maps) </a:t>
            </a:r>
            <a:r>
              <a:rPr lang="en-US" i="1" dirty="0">
                <a:solidFill>
                  <a:srgbClr val="C00000"/>
                </a:solidFill>
              </a:rPr>
              <a:t>keys</a:t>
            </a:r>
            <a:r>
              <a:rPr lang="en-US" dirty="0"/>
              <a:t> with </a:t>
            </a:r>
            <a:r>
              <a:rPr lang="en-US" i="1" dirty="0">
                <a:solidFill>
                  <a:srgbClr val="C00000"/>
                </a:solidFill>
              </a:rPr>
              <a:t>values   -&gt;   </a:t>
            </a:r>
            <a:r>
              <a:rPr lang="en-US" i="1" dirty="0" err="1">
                <a:solidFill>
                  <a:srgbClr val="C00000"/>
                </a:solidFill>
              </a:rPr>
              <a:t>key:value</a:t>
            </a:r>
            <a:r>
              <a:rPr lang="en-US" i="1" dirty="0">
                <a:solidFill>
                  <a:srgbClr val="C00000"/>
                </a:solidFill>
              </a:rPr>
              <a:t> pairs</a:t>
            </a:r>
          </a:p>
          <a:p>
            <a:pPr lvl="1">
              <a:spcBef>
                <a:spcPts val="300"/>
              </a:spcBef>
              <a:spcAft>
                <a:spcPts val="300"/>
              </a:spcAft>
            </a:pPr>
            <a:r>
              <a:rPr lang="en-US" dirty="0"/>
              <a:t>Example:  players = {‘Lionel Messi’ : 10, ‘Cristiano Ronaldo’: 7}</a:t>
            </a:r>
          </a:p>
          <a:p>
            <a:pPr>
              <a:spcBef>
                <a:spcPts val="300"/>
              </a:spcBef>
              <a:spcAft>
                <a:spcPts val="300"/>
              </a:spcAft>
            </a:pPr>
            <a:r>
              <a:rPr lang="en-US" dirty="0"/>
              <a:t>Participation 3.4.1</a:t>
            </a:r>
          </a:p>
          <a:p>
            <a:pPr>
              <a:spcBef>
                <a:spcPts val="300"/>
              </a:spcBef>
              <a:spcAft>
                <a:spcPts val="300"/>
              </a:spcAft>
            </a:pPr>
            <a:r>
              <a:rPr lang="en-US" dirty="0"/>
              <a:t>Can dictionary entries be accessed by indexing?</a:t>
            </a:r>
          </a:p>
          <a:p>
            <a:pPr>
              <a:spcBef>
                <a:spcPts val="300"/>
              </a:spcBef>
              <a:spcAft>
                <a:spcPts val="300"/>
              </a:spcAft>
            </a:pPr>
            <a:r>
              <a:rPr lang="en-US" dirty="0"/>
              <a:t>How are dictionary entries accessed?  </a:t>
            </a:r>
          </a:p>
          <a:p>
            <a:pPr>
              <a:spcBef>
                <a:spcPts val="300"/>
              </a:spcBef>
              <a:spcAft>
                <a:spcPts val="300"/>
              </a:spcAft>
            </a:pPr>
            <a:r>
              <a:rPr lang="en-US" dirty="0"/>
              <a:t>What is the Python syntax to access a dictionary entry? </a:t>
            </a:r>
          </a:p>
          <a:p>
            <a:pPr lvl="1">
              <a:spcBef>
                <a:spcPts val="300"/>
              </a:spcBef>
              <a:spcAft>
                <a:spcPts val="300"/>
              </a:spcAft>
            </a:pPr>
            <a:r>
              <a:rPr lang="en-US" dirty="0"/>
              <a:t>prices = {‘apples’: 1.99, ‘oranges’: 1.49}</a:t>
            </a:r>
          </a:p>
          <a:p>
            <a:pPr lvl="1">
              <a:spcBef>
                <a:spcPts val="300"/>
              </a:spcBef>
              <a:spcAft>
                <a:spcPts val="300"/>
              </a:spcAft>
            </a:pPr>
            <a:r>
              <a:rPr lang="en-US" dirty="0"/>
              <a:t>How do you access the price of an apple?</a:t>
            </a:r>
          </a:p>
          <a:p>
            <a:pPr>
              <a:spcBef>
                <a:spcPts val="300"/>
              </a:spcBef>
              <a:spcAft>
                <a:spcPts val="300"/>
              </a:spcAft>
            </a:pPr>
            <a:r>
              <a:rPr lang="en-US" dirty="0"/>
              <a:t>What is a </a:t>
            </a:r>
            <a:r>
              <a:rPr lang="en-US" dirty="0" err="1"/>
              <a:t>KeyError</a:t>
            </a:r>
            <a:r>
              <a:rPr lang="en-US" dirty="0"/>
              <a:t>?</a:t>
            </a:r>
          </a:p>
          <a:p>
            <a:pPr>
              <a:spcBef>
                <a:spcPts val="300"/>
              </a:spcBef>
              <a:spcAft>
                <a:spcPts val="300"/>
              </a:spcAft>
            </a:pPr>
            <a:endParaRPr lang="en-US" i="1" dirty="0">
              <a:solidFill>
                <a:srgbClr val="C00000"/>
              </a:solidFill>
            </a:endParaRPr>
          </a:p>
          <a:p>
            <a:pPr marL="0" indent="0">
              <a:buNone/>
            </a:pPr>
            <a:endParaRPr lang="en-US" dirty="0"/>
          </a:p>
          <a:p>
            <a:endParaRPr lang="en-US" dirty="0"/>
          </a:p>
        </p:txBody>
      </p:sp>
    </p:spTree>
    <p:extLst>
      <p:ext uri="{BB962C8B-B14F-4D97-AF65-F5344CB8AC3E}">
        <p14:creationId xmlns:p14="http://schemas.microsoft.com/office/powerpoint/2010/main" val="180824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Effect transition="in" filter="fade">
                                      <p:cBhvr>
                                        <p:cTn id="5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r>
              <a:rPr lang="en-US" dirty="0"/>
              <a:t>3.4 dictionary Basics</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404848" y="1355850"/>
            <a:ext cx="7444428" cy="3057867"/>
          </a:xfrm>
        </p:spPr>
        <p:txBody>
          <a:bodyPr/>
          <a:lstStyle/>
          <a:p>
            <a:pPr>
              <a:spcBef>
                <a:spcPts val="300"/>
              </a:spcBef>
              <a:spcAft>
                <a:spcPts val="300"/>
              </a:spcAft>
            </a:pPr>
            <a:r>
              <a:rPr lang="en-US" dirty="0"/>
              <a:t>Can dictionary entries be added, modified, or deleted?</a:t>
            </a:r>
          </a:p>
          <a:p>
            <a:pPr>
              <a:spcBef>
                <a:spcPts val="300"/>
              </a:spcBef>
              <a:spcAft>
                <a:spcPts val="300"/>
              </a:spcAft>
            </a:pPr>
            <a:r>
              <a:rPr lang="en-US" dirty="0"/>
              <a:t>Refer to the discussion on how to add, modify or delete an item from a dictionary</a:t>
            </a:r>
          </a:p>
          <a:p>
            <a:pPr>
              <a:spcBef>
                <a:spcPts val="300"/>
              </a:spcBef>
              <a:spcAft>
                <a:spcPts val="300"/>
              </a:spcAft>
            </a:pPr>
            <a:r>
              <a:rPr lang="en-US" dirty="0"/>
              <a:t>Participation Activity 3.4.3</a:t>
            </a:r>
          </a:p>
          <a:p>
            <a:pPr>
              <a:spcBef>
                <a:spcPts val="300"/>
              </a:spcBef>
              <a:spcAft>
                <a:spcPts val="300"/>
              </a:spcAft>
            </a:pPr>
            <a:r>
              <a:rPr lang="en-US" dirty="0"/>
              <a:t>Give an example of when you might want to use the dictionary type?</a:t>
            </a:r>
          </a:p>
          <a:p>
            <a:pPr>
              <a:spcBef>
                <a:spcPts val="300"/>
              </a:spcBef>
              <a:spcAft>
                <a:spcPts val="300"/>
              </a:spcAft>
            </a:pPr>
            <a:endParaRPr lang="en-US" dirty="0"/>
          </a:p>
          <a:p>
            <a:pPr>
              <a:spcBef>
                <a:spcPts val="300"/>
              </a:spcBef>
              <a:spcAft>
                <a:spcPts val="300"/>
              </a:spcAft>
            </a:pPr>
            <a:endParaRPr lang="en-US" dirty="0"/>
          </a:p>
          <a:p>
            <a:endParaRPr lang="en-US" dirty="0"/>
          </a:p>
        </p:txBody>
      </p:sp>
    </p:spTree>
    <p:extLst>
      <p:ext uri="{BB962C8B-B14F-4D97-AF65-F5344CB8AC3E}">
        <p14:creationId xmlns:p14="http://schemas.microsoft.com/office/powerpoint/2010/main" val="336527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4804-3835-4BAF-89AD-3F0DB3AB4BCB}"/>
              </a:ext>
            </a:extLst>
          </p:cNvPr>
          <p:cNvSpPr>
            <a:spLocks noGrp="1"/>
          </p:cNvSpPr>
          <p:nvPr>
            <p:ph type="title"/>
          </p:nvPr>
        </p:nvSpPr>
        <p:spPr>
          <a:xfrm>
            <a:off x="591182" y="304621"/>
            <a:ext cx="3146898" cy="2307398"/>
          </a:xfrm>
        </p:spPr>
        <p:txBody>
          <a:bodyPr/>
          <a:lstStyle/>
          <a:p>
            <a:pPr algn="ctr"/>
            <a:r>
              <a:rPr lang="en-US" dirty="0"/>
              <a:t>Compiled Programming Languages</a:t>
            </a:r>
          </a:p>
        </p:txBody>
      </p:sp>
      <p:sp>
        <p:nvSpPr>
          <p:cNvPr id="3" name="Text Placeholder 2">
            <a:extLst>
              <a:ext uri="{FF2B5EF4-FFF2-40B4-BE49-F238E27FC236}">
                <a16:creationId xmlns:a16="http://schemas.microsoft.com/office/drawing/2014/main" id="{6BEC0B40-CFF4-4012-A020-B7BF1DD9D52F}"/>
              </a:ext>
            </a:extLst>
          </p:cNvPr>
          <p:cNvSpPr>
            <a:spLocks noGrp="1"/>
          </p:cNvSpPr>
          <p:nvPr>
            <p:ph type="body" sz="quarter" idx="12"/>
          </p:nvPr>
        </p:nvSpPr>
        <p:spPr>
          <a:xfrm>
            <a:off x="4782494" y="158024"/>
            <a:ext cx="2260871" cy="346386"/>
          </a:xfrm>
        </p:spPr>
        <p:txBody>
          <a:bodyPr/>
          <a:lstStyle/>
          <a:p>
            <a:r>
              <a:rPr lang="en-US" i="1" dirty="0"/>
              <a:t>What is a compiled Language?</a:t>
            </a:r>
          </a:p>
        </p:txBody>
      </p:sp>
      <p:sp>
        <p:nvSpPr>
          <p:cNvPr id="4" name="Text Placeholder 3">
            <a:extLst>
              <a:ext uri="{FF2B5EF4-FFF2-40B4-BE49-F238E27FC236}">
                <a16:creationId xmlns:a16="http://schemas.microsoft.com/office/drawing/2014/main" id="{EB8FBA6F-ECA8-4EB7-98FE-9999AD4F2127}"/>
              </a:ext>
            </a:extLst>
          </p:cNvPr>
          <p:cNvSpPr>
            <a:spLocks noGrp="1"/>
          </p:cNvSpPr>
          <p:nvPr>
            <p:ph type="body" sz="quarter" idx="15"/>
          </p:nvPr>
        </p:nvSpPr>
        <p:spPr>
          <a:xfrm>
            <a:off x="4851359" y="826734"/>
            <a:ext cx="3972210" cy="1146175"/>
          </a:xfrm>
        </p:spPr>
        <p:txBody>
          <a:bodyPr/>
          <a:lstStyle/>
          <a:p>
            <a:pPr marL="0" indent="0">
              <a:buNone/>
            </a:pPr>
            <a:r>
              <a:rPr lang="en-US" b="1" dirty="0"/>
              <a:t>Definition:</a:t>
            </a:r>
            <a:r>
              <a:rPr lang="en-US" dirty="0"/>
              <a:t>  </a:t>
            </a:r>
            <a:r>
              <a:rPr lang="en-US" i="1" dirty="0"/>
              <a:t>Converts source code into executable code for a targeted computer</a:t>
            </a:r>
          </a:p>
        </p:txBody>
      </p:sp>
      <p:pic>
        <p:nvPicPr>
          <p:cNvPr id="7" name="Picture 6">
            <a:extLst>
              <a:ext uri="{FF2B5EF4-FFF2-40B4-BE49-F238E27FC236}">
                <a16:creationId xmlns:a16="http://schemas.microsoft.com/office/drawing/2014/main" id="{B98A19B8-5715-4E6E-BC66-FAD39D5D0609}"/>
              </a:ext>
            </a:extLst>
          </p:cNvPr>
          <p:cNvPicPr>
            <a:picLocks noChangeAspect="1"/>
          </p:cNvPicPr>
          <p:nvPr/>
        </p:nvPicPr>
        <p:blipFill>
          <a:blip r:embed="rId2"/>
          <a:stretch>
            <a:fillRect/>
          </a:stretch>
        </p:blipFill>
        <p:spPr>
          <a:xfrm>
            <a:off x="147150" y="2349941"/>
            <a:ext cx="4635344" cy="2979143"/>
          </a:xfrm>
          <a:prstGeom prst="rect">
            <a:avLst/>
          </a:prstGeom>
        </p:spPr>
      </p:pic>
      <p:sp>
        <p:nvSpPr>
          <p:cNvPr id="8" name="Text Placeholder 4">
            <a:extLst>
              <a:ext uri="{FF2B5EF4-FFF2-40B4-BE49-F238E27FC236}">
                <a16:creationId xmlns:a16="http://schemas.microsoft.com/office/drawing/2014/main" id="{5B0D5EAD-D731-40A7-9C61-8D1C4CE1B2A9}"/>
              </a:ext>
            </a:extLst>
          </p:cNvPr>
          <p:cNvSpPr>
            <a:spLocks noGrp="1"/>
          </p:cNvSpPr>
          <p:nvPr>
            <p:ph type="body" sz="quarter" idx="16"/>
          </p:nvPr>
        </p:nvSpPr>
        <p:spPr>
          <a:xfrm>
            <a:off x="4851359" y="1457537"/>
            <a:ext cx="3484663" cy="346386"/>
          </a:xfrm>
        </p:spPr>
        <p:txBody>
          <a:bodyPr/>
          <a:lstStyle/>
          <a:p>
            <a:r>
              <a:rPr lang="en-US" u="sng" dirty="0"/>
              <a:t>Features of a compiler:</a:t>
            </a:r>
          </a:p>
        </p:txBody>
      </p:sp>
      <p:sp>
        <p:nvSpPr>
          <p:cNvPr id="9" name="Text Placeholder 6">
            <a:extLst>
              <a:ext uri="{FF2B5EF4-FFF2-40B4-BE49-F238E27FC236}">
                <a16:creationId xmlns:a16="http://schemas.microsoft.com/office/drawing/2014/main" id="{4E529363-F138-41E0-9920-43D72C04EE61}"/>
              </a:ext>
            </a:extLst>
          </p:cNvPr>
          <p:cNvSpPr>
            <a:spLocks noGrp="1"/>
          </p:cNvSpPr>
          <p:nvPr>
            <p:ph type="body" sz="quarter" idx="17"/>
          </p:nvPr>
        </p:nvSpPr>
        <p:spPr>
          <a:xfrm>
            <a:off x="4782494" y="1803923"/>
            <a:ext cx="4355164" cy="3202992"/>
          </a:xfrm>
        </p:spPr>
        <p:txBody>
          <a:bodyPr/>
          <a:lstStyle/>
          <a:p>
            <a:r>
              <a:rPr lang="en-US" sz="1600" dirty="0"/>
              <a:t>Scans the entire program and translates it into object code</a:t>
            </a:r>
          </a:p>
          <a:p>
            <a:r>
              <a:rPr lang="en-US" sz="1600" dirty="0"/>
              <a:t>Usually takes longer to analyze a program since it evaluates the entire file of source code (not just one statement at a time)</a:t>
            </a:r>
          </a:p>
          <a:p>
            <a:r>
              <a:rPr lang="en-US" sz="1600" dirty="0"/>
              <a:t>Usually much faster execution time than interpreted code</a:t>
            </a:r>
          </a:p>
          <a:p>
            <a:r>
              <a:rPr lang="en-US" sz="1600" dirty="0"/>
              <a:t>Generates object code which is then “linked” with other object code modules so that it can be placed in memory</a:t>
            </a:r>
          </a:p>
          <a:p>
            <a:r>
              <a:rPr lang="en-US" sz="1600" dirty="0"/>
              <a:t>Programming languages like C / C++, </a:t>
            </a:r>
            <a:br>
              <a:rPr lang="en-US" sz="1600" dirty="0"/>
            </a:br>
            <a:r>
              <a:rPr lang="en-US" sz="1600" dirty="0"/>
              <a:t>and Java</a:t>
            </a:r>
          </a:p>
        </p:txBody>
      </p:sp>
    </p:spTree>
    <p:extLst>
      <p:ext uri="{BB962C8B-B14F-4D97-AF65-F5344CB8AC3E}">
        <p14:creationId xmlns:p14="http://schemas.microsoft.com/office/powerpoint/2010/main" val="2962472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3.5 Types summary</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335389" y="1304973"/>
            <a:ext cx="6950075" cy="3528217"/>
          </a:xfrm>
        </p:spPr>
        <p:txBody>
          <a:bodyPr/>
          <a:lstStyle/>
          <a:p>
            <a:pPr>
              <a:spcBef>
                <a:spcPts val="300"/>
              </a:spcBef>
              <a:spcAft>
                <a:spcPts val="300"/>
              </a:spcAft>
            </a:pPr>
            <a:r>
              <a:rPr lang="en-US" dirty="0"/>
              <a:t>Name 2 types of numeric Python types</a:t>
            </a:r>
          </a:p>
          <a:p>
            <a:pPr>
              <a:spcBef>
                <a:spcPts val="300"/>
              </a:spcBef>
              <a:spcAft>
                <a:spcPts val="300"/>
              </a:spcAft>
            </a:pPr>
            <a:r>
              <a:rPr lang="en-US" dirty="0"/>
              <a:t>Give 2 examples of sequence types that we have discussed</a:t>
            </a:r>
          </a:p>
          <a:p>
            <a:pPr lvl="1">
              <a:spcBef>
                <a:spcPts val="300"/>
              </a:spcBef>
              <a:spcAft>
                <a:spcPts val="300"/>
              </a:spcAft>
            </a:pPr>
            <a:r>
              <a:rPr lang="en-US" i="1" dirty="0">
                <a:solidFill>
                  <a:srgbClr val="C00000"/>
                </a:solidFill>
              </a:rPr>
              <a:t>String, list</a:t>
            </a:r>
          </a:p>
          <a:p>
            <a:pPr lvl="1">
              <a:spcBef>
                <a:spcPts val="300"/>
              </a:spcBef>
              <a:spcAft>
                <a:spcPts val="300"/>
              </a:spcAft>
            </a:pPr>
            <a:r>
              <a:rPr lang="en-US" dirty="0"/>
              <a:t>Are sequence types indexed?  What position does the first index start with?</a:t>
            </a:r>
          </a:p>
          <a:p>
            <a:pPr>
              <a:spcBef>
                <a:spcPts val="300"/>
              </a:spcBef>
              <a:spcAft>
                <a:spcPts val="300"/>
              </a:spcAft>
            </a:pPr>
            <a:r>
              <a:rPr lang="en-US" dirty="0"/>
              <a:t>What types can lists contain?</a:t>
            </a:r>
          </a:p>
          <a:p>
            <a:pPr>
              <a:spcBef>
                <a:spcPts val="300"/>
              </a:spcBef>
              <a:spcAft>
                <a:spcPts val="300"/>
              </a:spcAft>
            </a:pPr>
            <a:r>
              <a:rPr lang="en-US" dirty="0"/>
              <a:t>What types can a string contain?</a:t>
            </a:r>
          </a:p>
          <a:p>
            <a:pPr>
              <a:spcBef>
                <a:spcPts val="300"/>
              </a:spcBef>
              <a:spcAft>
                <a:spcPts val="300"/>
              </a:spcAft>
            </a:pPr>
            <a:r>
              <a:rPr lang="en-US" dirty="0"/>
              <a:t>What is a mapping type in Python?</a:t>
            </a:r>
          </a:p>
          <a:p>
            <a:pPr>
              <a:spcBef>
                <a:spcPts val="300"/>
              </a:spcBef>
              <a:spcAft>
                <a:spcPts val="300"/>
              </a:spcAft>
            </a:pPr>
            <a:r>
              <a:rPr lang="en-US" dirty="0"/>
              <a:t>How are elements in a Python </a:t>
            </a:r>
            <a:r>
              <a:rPr lang="en-US" i="1" dirty="0" err="1">
                <a:solidFill>
                  <a:srgbClr val="AB0520"/>
                </a:solidFill>
              </a:rPr>
              <a:t>dict</a:t>
            </a:r>
            <a:r>
              <a:rPr lang="en-US" i="1" dirty="0">
                <a:solidFill>
                  <a:srgbClr val="AB0520"/>
                </a:solidFill>
              </a:rPr>
              <a:t> </a:t>
            </a:r>
            <a:r>
              <a:rPr lang="en-US"/>
              <a:t>type indexed?</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9271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r>
              <a:rPr lang="en-US" dirty="0"/>
              <a:t>3.5 types summary</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404848" y="1355850"/>
            <a:ext cx="7444428" cy="3057867"/>
          </a:xfrm>
        </p:spPr>
        <p:txBody>
          <a:bodyPr/>
          <a:lstStyle/>
          <a:p>
            <a:pPr>
              <a:spcBef>
                <a:spcPts val="300"/>
              </a:spcBef>
              <a:spcAft>
                <a:spcPts val="300"/>
              </a:spcAft>
            </a:pPr>
            <a:r>
              <a:rPr lang="en-US" dirty="0"/>
              <a:t>Participation Activity 3.5.1</a:t>
            </a:r>
          </a:p>
          <a:p>
            <a:pPr>
              <a:spcBef>
                <a:spcPts val="300"/>
              </a:spcBef>
              <a:spcAft>
                <a:spcPts val="300"/>
              </a:spcAft>
            </a:pPr>
            <a:r>
              <a:rPr lang="en-US" dirty="0"/>
              <a:t>Participation Activity 3.5.2</a:t>
            </a:r>
          </a:p>
          <a:p>
            <a:pPr>
              <a:spcBef>
                <a:spcPts val="300"/>
              </a:spcBef>
              <a:spcAft>
                <a:spcPts val="300"/>
              </a:spcAft>
            </a:pPr>
            <a:r>
              <a:rPr lang="en-US" dirty="0"/>
              <a:t>Participation Activity 3.5.3</a:t>
            </a:r>
          </a:p>
          <a:p>
            <a:pPr>
              <a:spcBef>
                <a:spcPts val="300"/>
              </a:spcBef>
              <a:spcAft>
                <a:spcPts val="300"/>
              </a:spcAft>
            </a:pPr>
            <a:endParaRPr lang="en-US" dirty="0"/>
          </a:p>
          <a:p>
            <a:endParaRPr lang="en-US" dirty="0"/>
          </a:p>
        </p:txBody>
      </p:sp>
    </p:spTree>
    <p:extLst>
      <p:ext uri="{BB962C8B-B14F-4D97-AF65-F5344CB8AC3E}">
        <p14:creationId xmlns:p14="http://schemas.microsoft.com/office/powerpoint/2010/main" val="3068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a:xfrm>
            <a:off x="1141314" y="251309"/>
            <a:ext cx="7383010" cy="829858"/>
          </a:xfrm>
        </p:spPr>
        <p:txBody>
          <a:bodyPr/>
          <a:lstStyle/>
          <a:p>
            <a:r>
              <a:rPr lang="en-US" dirty="0"/>
              <a:t>Variables &amp; Expressions – </a:t>
            </a:r>
            <a:br>
              <a:rPr lang="en-US" dirty="0"/>
            </a:br>
            <a:r>
              <a:rPr lang="en-US" dirty="0"/>
              <a:t>      Labs 2.11 &amp; 2.12 due by 2/25 at midnight</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1"/>
          </p:nvPr>
        </p:nvSpPr>
        <p:spPr>
          <a:xfrm>
            <a:off x="1469944" y="4354465"/>
            <a:ext cx="6813472" cy="399127"/>
          </a:xfrm>
        </p:spPr>
        <p:txBody>
          <a:bodyPr/>
          <a:lstStyle/>
          <a:p>
            <a:pPr marL="0" indent="0">
              <a:buNone/>
            </a:pPr>
            <a:r>
              <a:rPr lang="en-US" dirty="0"/>
              <a:t>Be sure to SUBMIT the lab after you are done with development!!</a:t>
            </a:r>
          </a:p>
        </p:txBody>
      </p:sp>
      <p:pic>
        <p:nvPicPr>
          <p:cNvPr id="5" name="Picture 4">
            <a:extLst>
              <a:ext uri="{FF2B5EF4-FFF2-40B4-BE49-F238E27FC236}">
                <a16:creationId xmlns:a16="http://schemas.microsoft.com/office/drawing/2014/main" id="{32993FE4-0D3F-48E7-A6A8-E9B29C33A291}"/>
              </a:ext>
            </a:extLst>
          </p:cNvPr>
          <p:cNvPicPr>
            <a:picLocks noChangeAspect="1"/>
          </p:cNvPicPr>
          <p:nvPr/>
        </p:nvPicPr>
        <p:blipFill>
          <a:blip r:embed="rId2"/>
          <a:stretch>
            <a:fillRect/>
          </a:stretch>
        </p:blipFill>
        <p:spPr>
          <a:xfrm>
            <a:off x="1405605" y="1625921"/>
            <a:ext cx="6877811" cy="2478928"/>
          </a:xfrm>
          <a:prstGeom prst="rect">
            <a:avLst/>
          </a:prstGeom>
        </p:spPr>
      </p:pic>
      <p:sp>
        <p:nvSpPr>
          <p:cNvPr id="6" name="Rectangle: Rounded Corners 5">
            <a:extLst>
              <a:ext uri="{FF2B5EF4-FFF2-40B4-BE49-F238E27FC236}">
                <a16:creationId xmlns:a16="http://schemas.microsoft.com/office/drawing/2014/main" id="{544BDADD-CB47-419B-9F52-3227C914BFF8}"/>
              </a:ext>
            </a:extLst>
          </p:cNvPr>
          <p:cNvSpPr/>
          <p:nvPr/>
        </p:nvSpPr>
        <p:spPr>
          <a:xfrm>
            <a:off x="5441058" y="2274664"/>
            <a:ext cx="1639874" cy="3778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E9BA416-0981-42B0-903E-4D3B791C4345}"/>
              </a:ext>
            </a:extLst>
          </p:cNvPr>
          <p:cNvSpPr/>
          <p:nvPr/>
        </p:nvSpPr>
        <p:spPr>
          <a:xfrm>
            <a:off x="5418387" y="3590945"/>
            <a:ext cx="1639874" cy="3778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82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2DC58-E4F8-4B46-8907-C17C3DAEA8DD}"/>
              </a:ext>
            </a:extLst>
          </p:cNvPr>
          <p:cNvSpPr>
            <a:spLocks noGrp="1"/>
          </p:cNvSpPr>
          <p:nvPr>
            <p:ph type="title"/>
          </p:nvPr>
        </p:nvSpPr>
        <p:spPr/>
        <p:txBody>
          <a:bodyPr/>
          <a:lstStyle/>
          <a:p>
            <a:r>
              <a:rPr lang="en-US" dirty="0"/>
              <a:t>Wrapping Up Module 4</a:t>
            </a:r>
          </a:p>
        </p:txBody>
      </p:sp>
    </p:spTree>
    <p:extLst>
      <p:ext uri="{BB962C8B-B14F-4D97-AF65-F5344CB8AC3E}">
        <p14:creationId xmlns:p14="http://schemas.microsoft.com/office/powerpoint/2010/main" val="3781000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3.6 Grade Calculation</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335389" y="1304973"/>
            <a:ext cx="6950075" cy="3528217"/>
          </a:xfrm>
        </p:spPr>
        <p:txBody>
          <a:bodyPr/>
          <a:lstStyle/>
          <a:p>
            <a:pPr>
              <a:spcBef>
                <a:spcPts val="300"/>
              </a:spcBef>
              <a:spcAft>
                <a:spcPts val="300"/>
              </a:spcAft>
            </a:pPr>
            <a:r>
              <a:rPr lang="en-US" dirty="0"/>
              <a:t>Let’s walk thru the Grade calculator as given in </a:t>
            </a:r>
            <a:r>
              <a:rPr lang="en-US" dirty="0" err="1"/>
              <a:t>zyDE</a:t>
            </a:r>
            <a:r>
              <a:rPr lang="en-US" dirty="0"/>
              <a:t> 3.6.1</a:t>
            </a:r>
          </a:p>
          <a:p>
            <a:pPr>
              <a:spcBef>
                <a:spcPts val="300"/>
              </a:spcBef>
              <a:spcAft>
                <a:spcPts val="300"/>
              </a:spcAft>
            </a:pPr>
            <a:r>
              <a:rPr lang="en-US" dirty="0"/>
              <a:t>Working in your table group, complete exercise 1 (4-5 minutes)</a:t>
            </a:r>
          </a:p>
          <a:p>
            <a:pPr lvl="1">
              <a:spcBef>
                <a:spcPts val="300"/>
              </a:spcBef>
              <a:spcAft>
                <a:spcPts val="300"/>
              </a:spcAft>
            </a:pPr>
            <a:r>
              <a:rPr lang="en-US" dirty="0"/>
              <a:t>Need a volunteer to share their work with the class</a:t>
            </a:r>
          </a:p>
          <a:p>
            <a:pPr>
              <a:spcBef>
                <a:spcPts val="300"/>
              </a:spcBef>
              <a:spcAft>
                <a:spcPts val="300"/>
              </a:spcAft>
            </a:pPr>
            <a:r>
              <a:rPr lang="en-US" dirty="0"/>
              <a:t>Working in your table group, complete exercise 2 (4-5 minutes)</a:t>
            </a:r>
          </a:p>
          <a:p>
            <a:pPr lvl="1">
              <a:spcBef>
                <a:spcPts val="300"/>
              </a:spcBef>
              <a:spcAft>
                <a:spcPts val="300"/>
              </a:spcAft>
            </a:pPr>
            <a:r>
              <a:rPr lang="en-US" dirty="0"/>
              <a:t>Need a volunteer to share their work with the class</a:t>
            </a:r>
          </a:p>
          <a:p>
            <a:pPr>
              <a:spcBef>
                <a:spcPts val="300"/>
              </a:spcBef>
              <a:spcAft>
                <a:spcPts val="300"/>
              </a:spcAft>
            </a:pPr>
            <a:r>
              <a:rPr lang="en-US" dirty="0"/>
              <a:t>Working in your table group, complete exercise 3 (4-5 minutes)</a:t>
            </a:r>
          </a:p>
          <a:p>
            <a:pPr lvl="1">
              <a:spcBef>
                <a:spcPts val="300"/>
              </a:spcBef>
              <a:spcAft>
                <a:spcPts val="300"/>
              </a:spcAft>
            </a:pPr>
            <a:r>
              <a:rPr lang="en-US" dirty="0"/>
              <a:t>Need a volunteer to share their work with the class</a:t>
            </a:r>
          </a:p>
          <a:p>
            <a:pPr marL="0" indent="0">
              <a:spcBef>
                <a:spcPts val="300"/>
              </a:spcBef>
              <a:spcAft>
                <a:spcPts val="300"/>
              </a:spcAft>
              <a:buNone/>
            </a:pPr>
            <a:endParaRPr lang="en-US" dirty="0"/>
          </a:p>
          <a:p>
            <a:pPr>
              <a:spcBef>
                <a:spcPts val="300"/>
              </a:spcBef>
              <a:spcAft>
                <a:spcPts val="300"/>
              </a:spcAft>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39799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r>
              <a:rPr lang="en-US" dirty="0"/>
              <a:t>3.7  type conversions</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404848" y="1355851"/>
            <a:ext cx="2925327" cy="707218"/>
          </a:xfrm>
        </p:spPr>
        <p:txBody>
          <a:bodyPr/>
          <a:lstStyle/>
          <a:p>
            <a:pPr>
              <a:spcBef>
                <a:spcPts val="300"/>
              </a:spcBef>
              <a:spcAft>
                <a:spcPts val="300"/>
              </a:spcAft>
            </a:pPr>
            <a:r>
              <a:rPr lang="en-US" dirty="0"/>
              <a:t>Participation Activity 3.7.2</a:t>
            </a:r>
          </a:p>
          <a:p>
            <a:pPr>
              <a:spcBef>
                <a:spcPts val="300"/>
              </a:spcBef>
              <a:spcAft>
                <a:spcPts val="300"/>
              </a:spcAft>
            </a:pPr>
            <a:r>
              <a:rPr lang="en-US" dirty="0"/>
              <a:t>What is </a:t>
            </a:r>
            <a:r>
              <a:rPr lang="en-US" i="1" dirty="0">
                <a:solidFill>
                  <a:srgbClr val="C00000"/>
                </a:solidFill>
              </a:rPr>
              <a:t>type casting</a:t>
            </a:r>
            <a:r>
              <a:rPr lang="en-US" dirty="0"/>
              <a:t>?</a:t>
            </a:r>
          </a:p>
          <a:p>
            <a:pPr marL="0" indent="0">
              <a:buNone/>
            </a:pPr>
            <a:endParaRPr lang="en-US" dirty="0"/>
          </a:p>
        </p:txBody>
      </p:sp>
      <p:pic>
        <p:nvPicPr>
          <p:cNvPr id="7" name="Picture 6">
            <a:extLst>
              <a:ext uri="{FF2B5EF4-FFF2-40B4-BE49-F238E27FC236}">
                <a16:creationId xmlns:a16="http://schemas.microsoft.com/office/drawing/2014/main" id="{8F00E95C-F371-4501-848F-35DF23DF8C42}"/>
              </a:ext>
            </a:extLst>
          </p:cNvPr>
          <p:cNvPicPr>
            <a:picLocks noChangeAspect="1"/>
          </p:cNvPicPr>
          <p:nvPr/>
        </p:nvPicPr>
        <p:blipFill>
          <a:blip r:embed="rId2"/>
          <a:stretch>
            <a:fillRect/>
          </a:stretch>
        </p:blipFill>
        <p:spPr>
          <a:xfrm>
            <a:off x="4755660" y="432565"/>
            <a:ext cx="3617523" cy="4278370"/>
          </a:xfrm>
          <a:prstGeom prst="rect">
            <a:avLst/>
          </a:prstGeom>
        </p:spPr>
      </p:pic>
    </p:spTree>
    <p:extLst>
      <p:ext uri="{BB962C8B-B14F-4D97-AF65-F5344CB8AC3E}">
        <p14:creationId xmlns:p14="http://schemas.microsoft.com/office/powerpoint/2010/main" val="284530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3.7 Type conversions</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335389" y="1304973"/>
            <a:ext cx="6950075" cy="3528217"/>
          </a:xfrm>
        </p:spPr>
        <p:txBody>
          <a:bodyPr/>
          <a:lstStyle/>
          <a:p>
            <a:pPr>
              <a:spcBef>
                <a:spcPts val="300"/>
              </a:spcBef>
              <a:spcAft>
                <a:spcPts val="300"/>
              </a:spcAft>
            </a:pPr>
            <a:r>
              <a:rPr lang="en-US" dirty="0"/>
              <a:t>What does the term </a:t>
            </a:r>
            <a:r>
              <a:rPr lang="en-US" i="1" dirty="0">
                <a:solidFill>
                  <a:srgbClr val="C00000"/>
                </a:solidFill>
              </a:rPr>
              <a:t>type conversion </a:t>
            </a:r>
            <a:r>
              <a:rPr lang="en-US" dirty="0"/>
              <a:t>mean?</a:t>
            </a:r>
          </a:p>
          <a:p>
            <a:pPr>
              <a:spcBef>
                <a:spcPts val="300"/>
              </a:spcBef>
              <a:spcAft>
                <a:spcPts val="300"/>
              </a:spcAft>
            </a:pPr>
            <a:r>
              <a:rPr lang="en-US" dirty="0"/>
              <a:t>What is an </a:t>
            </a:r>
            <a:r>
              <a:rPr lang="en-US" i="1" dirty="0"/>
              <a:t>implicit</a:t>
            </a:r>
            <a:r>
              <a:rPr lang="en-US" dirty="0"/>
              <a:t> conversion?</a:t>
            </a:r>
          </a:p>
          <a:p>
            <a:pPr>
              <a:spcBef>
                <a:spcPts val="300"/>
              </a:spcBef>
              <a:spcAft>
                <a:spcPts val="300"/>
              </a:spcAft>
            </a:pPr>
            <a:r>
              <a:rPr lang="en-US" dirty="0"/>
              <a:t>Participation Activity 3.7.1</a:t>
            </a:r>
          </a:p>
          <a:p>
            <a:pPr>
              <a:spcBef>
                <a:spcPts val="300"/>
              </a:spcBef>
              <a:spcAft>
                <a:spcPts val="300"/>
              </a:spcAft>
            </a:pPr>
            <a:r>
              <a:rPr lang="en-US" dirty="0"/>
              <a:t>What is an explicit conversion and when might we want to do this?</a:t>
            </a:r>
          </a:p>
          <a:p>
            <a:pPr>
              <a:spcBef>
                <a:spcPts val="300"/>
              </a:spcBef>
              <a:spcAft>
                <a:spcPts val="300"/>
              </a:spcAft>
            </a:pPr>
            <a:endParaRPr lang="en-US" dirty="0"/>
          </a:p>
          <a:p>
            <a:pPr marL="0" indent="0">
              <a:buNone/>
            </a:pPr>
            <a:endParaRPr lang="en-US" dirty="0"/>
          </a:p>
          <a:p>
            <a:endParaRPr lang="en-US" dirty="0"/>
          </a:p>
        </p:txBody>
      </p:sp>
      <p:pic>
        <p:nvPicPr>
          <p:cNvPr id="7" name="Picture 6">
            <a:extLst>
              <a:ext uri="{FF2B5EF4-FFF2-40B4-BE49-F238E27FC236}">
                <a16:creationId xmlns:a16="http://schemas.microsoft.com/office/drawing/2014/main" id="{E826DC2E-3FFA-4EEC-89D1-3D9D332A7A9D}"/>
              </a:ext>
            </a:extLst>
          </p:cNvPr>
          <p:cNvPicPr>
            <a:picLocks noChangeAspect="1"/>
          </p:cNvPicPr>
          <p:nvPr/>
        </p:nvPicPr>
        <p:blipFill>
          <a:blip r:embed="rId2"/>
          <a:stretch>
            <a:fillRect/>
          </a:stretch>
        </p:blipFill>
        <p:spPr>
          <a:xfrm>
            <a:off x="2561830" y="2799664"/>
            <a:ext cx="4269297" cy="1713264"/>
          </a:xfrm>
          <a:prstGeom prst="rect">
            <a:avLst/>
          </a:prstGeom>
        </p:spPr>
      </p:pic>
    </p:spTree>
    <p:extLst>
      <p:ext uri="{BB962C8B-B14F-4D97-AF65-F5344CB8AC3E}">
        <p14:creationId xmlns:p14="http://schemas.microsoft.com/office/powerpoint/2010/main" val="198575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r>
              <a:rPr lang="en-US" dirty="0"/>
              <a:t>3.7  type conversions</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404848" y="1355851"/>
            <a:ext cx="2925327" cy="707218"/>
          </a:xfrm>
        </p:spPr>
        <p:txBody>
          <a:bodyPr/>
          <a:lstStyle/>
          <a:p>
            <a:pPr>
              <a:spcBef>
                <a:spcPts val="300"/>
              </a:spcBef>
              <a:spcAft>
                <a:spcPts val="300"/>
              </a:spcAft>
            </a:pPr>
            <a:r>
              <a:rPr lang="en-US" dirty="0"/>
              <a:t>Participation Activity 3.7.2</a:t>
            </a:r>
          </a:p>
          <a:p>
            <a:pPr>
              <a:spcBef>
                <a:spcPts val="300"/>
              </a:spcBef>
              <a:spcAft>
                <a:spcPts val="300"/>
              </a:spcAft>
            </a:pPr>
            <a:r>
              <a:rPr lang="en-US" dirty="0"/>
              <a:t>What is </a:t>
            </a:r>
            <a:r>
              <a:rPr lang="en-US" i="1" dirty="0">
                <a:solidFill>
                  <a:srgbClr val="C00000"/>
                </a:solidFill>
              </a:rPr>
              <a:t>type casting</a:t>
            </a:r>
            <a:r>
              <a:rPr lang="en-US" dirty="0"/>
              <a:t>?</a:t>
            </a:r>
          </a:p>
          <a:p>
            <a:pPr>
              <a:spcBef>
                <a:spcPts val="300"/>
              </a:spcBef>
              <a:spcAft>
                <a:spcPts val="300"/>
              </a:spcAft>
            </a:pPr>
            <a:r>
              <a:rPr lang="en-US" dirty="0"/>
              <a:t>Challenge Activity 3.7.3</a:t>
            </a:r>
          </a:p>
          <a:p>
            <a:pPr marL="0" indent="0">
              <a:buNone/>
            </a:pPr>
            <a:endParaRPr lang="en-US" dirty="0"/>
          </a:p>
        </p:txBody>
      </p:sp>
      <p:pic>
        <p:nvPicPr>
          <p:cNvPr id="7" name="Picture 6">
            <a:extLst>
              <a:ext uri="{FF2B5EF4-FFF2-40B4-BE49-F238E27FC236}">
                <a16:creationId xmlns:a16="http://schemas.microsoft.com/office/drawing/2014/main" id="{8F00E95C-F371-4501-848F-35DF23DF8C42}"/>
              </a:ext>
            </a:extLst>
          </p:cNvPr>
          <p:cNvPicPr>
            <a:picLocks noChangeAspect="1"/>
          </p:cNvPicPr>
          <p:nvPr/>
        </p:nvPicPr>
        <p:blipFill>
          <a:blip r:embed="rId2"/>
          <a:stretch>
            <a:fillRect/>
          </a:stretch>
        </p:blipFill>
        <p:spPr>
          <a:xfrm>
            <a:off x="4755660" y="432565"/>
            <a:ext cx="3617523" cy="4278370"/>
          </a:xfrm>
          <a:prstGeom prst="rect">
            <a:avLst/>
          </a:prstGeom>
        </p:spPr>
      </p:pic>
    </p:spTree>
    <p:extLst>
      <p:ext uri="{BB962C8B-B14F-4D97-AF65-F5344CB8AC3E}">
        <p14:creationId xmlns:p14="http://schemas.microsoft.com/office/powerpoint/2010/main" val="18420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3.8 binary numbers</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335389" y="1304973"/>
            <a:ext cx="6950075" cy="3528217"/>
          </a:xfrm>
        </p:spPr>
        <p:txBody>
          <a:bodyPr/>
          <a:lstStyle/>
          <a:p>
            <a:pPr>
              <a:spcBef>
                <a:spcPts val="300"/>
              </a:spcBef>
              <a:spcAft>
                <a:spcPts val="300"/>
              </a:spcAft>
            </a:pPr>
            <a:r>
              <a:rPr lang="en-US" dirty="0"/>
              <a:t>What ‘base’ does the average programmer / person use to refer to numbers?</a:t>
            </a:r>
          </a:p>
          <a:p>
            <a:pPr>
              <a:spcBef>
                <a:spcPts val="300"/>
              </a:spcBef>
              <a:spcAft>
                <a:spcPts val="300"/>
              </a:spcAft>
            </a:pPr>
            <a:r>
              <a:rPr lang="en-US" dirty="0"/>
              <a:t>What ‘base’ does a computer use?</a:t>
            </a:r>
          </a:p>
          <a:p>
            <a:pPr>
              <a:spcBef>
                <a:spcPts val="300"/>
              </a:spcBef>
              <a:spcAft>
                <a:spcPts val="300"/>
              </a:spcAft>
            </a:pPr>
            <a:r>
              <a:rPr lang="en-US" dirty="0"/>
              <a:t>What is a binary number?</a:t>
            </a:r>
          </a:p>
          <a:p>
            <a:pPr>
              <a:spcBef>
                <a:spcPts val="300"/>
              </a:spcBef>
              <a:spcAft>
                <a:spcPts val="300"/>
              </a:spcAft>
            </a:pPr>
            <a:r>
              <a:rPr lang="en-US" dirty="0"/>
              <a:t>What  is the typical size (in number of bits) of a Python variable?</a:t>
            </a:r>
          </a:p>
          <a:p>
            <a:pPr>
              <a:spcBef>
                <a:spcPts val="300"/>
              </a:spcBef>
              <a:spcAft>
                <a:spcPts val="300"/>
              </a:spcAft>
            </a:pPr>
            <a:endParaRPr lang="en-US" dirty="0"/>
          </a:p>
        </p:txBody>
      </p:sp>
      <p:pic>
        <p:nvPicPr>
          <p:cNvPr id="7" name="Picture 6">
            <a:extLst>
              <a:ext uri="{FF2B5EF4-FFF2-40B4-BE49-F238E27FC236}">
                <a16:creationId xmlns:a16="http://schemas.microsoft.com/office/drawing/2014/main" id="{73E5E58A-04A9-4157-AE00-2ED18E658933}"/>
              </a:ext>
            </a:extLst>
          </p:cNvPr>
          <p:cNvPicPr>
            <a:picLocks noChangeAspect="1"/>
          </p:cNvPicPr>
          <p:nvPr/>
        </p:nvPicPr>
        <p:blipFill>
          <a:blip r:embed="rId2"/>
          <a:stretch>
            <a:fillRect/>
          </a:stretch>
        </p:blipFill>
        <p:spPr>
          <a:xfrm>
            <a:off x="2282601" y="3069081"/>
            <a:ext cx="5055650" cy="1742608"/>
          </a:xfrm>
          <a:prstGeom prst="rect">
            <a:avLst/>
          </a:prstGeom>
        </p:spPr>
      </p:pic>
    </p:spTree>
    <p:extLst>
      <p:ext uri="{BB962C8B-B14F-4D97-AF65-F5344CB8AC3E}">
        <p14:creationId xmlns:p14="http://schemas.microsoft.com/office/powerpoint/2010/main" val="376334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r>
              <a:rPr lang="en-US" dirty="0"/>
              <a:t>3.8  binary numbers</a:t>
            </a:r>
          </a:p>
        </p:txBody>
      </p:sp>
      <p:sp>
        <p:nvSpPr>
          <p:cNvPr id="5" name="Text Placeholder 4">
            <a:extLst>
              <a:ext uri="{FF2B5EF4-FFF2-40B4-BE49-F238E27FC236}">
                <a16:creationId xmlns:a16="http://schemas.microsoft.com/office/drawing/2014/main" id="{6EC2293C-7256-4833-8F78-B193A4A84F2B}"/>
              </a:ext>
            </a:extLst>
          </p:cNvPr>
          <p:cNvSpPr>
            <a:spLocks noGrp="1"/>
          </p:cNvSpPr>
          <p:nvPr>
            <p:ph type="body" sz="quarter" idx="13"/>
          </p:nvPr>
        </p:nvSpPr>
        <p:spPr>
          <a:xfrm>
            <a:off x="1336835" y="3562503"/>
            <a:ext cx="7444428" cy="1215900"/>
          </a:xfrm>
        </p:spPr>
        <p:txBody>
          <a:bodyPr/>
          <a:lstStyle/>
          <a:p>
            <a:pPr>
              <a:spcBef>
                <a:spcPts val="300"/>
              </a:spcBef>
              <a:spcAft>
                <a:spcPts val="300"/>
              </a:spcAft>
            </a:pPr>
            <a:r>
              <a:rPr lang="en-US" dirty="0"/>
              <a:t>Participation Activity 3.8.1</a:t>
            </a:r>
          </a:p>
          <a:p>
            <a:pPr>
              <a:spcBef>
                <a:spcPts val="300"/>
              </a:spcBef>
              <a:spcAft>
                <a:spcPts val="300"/>
              </a:spcAft>
            </a:pPr>
            <a:r>
              <a:rPr lang="en-US" dirty="0"/>
              <a:t>Participation Activity 3.8.2</a:t>
            </a:r>
          </a:p>
          <a:p>
            <a:endParaRPr lang="en-US" dirty="0"/>
          </a:p>
        </p:txBody>
      </p:sp>
      <p:pic>
        <p:nvPicPr>
          <p:cNvPr id="7" name="Picture 6">
            <a:extLst>
              <a:ext uri="{FF2B5EF4-FFF2-40B4-BE49-F238E27FC236}">
                <a16:creationId xmlns:a16="http://schemas.microsoft.com/office/drawing/2014/main" id="{F251D55C-0D56-488A-84DF-DE49D5E751EE}"/>
              </a:ext>
            </a:extLst>
          </p:cNvPr>
          <p:cNvPicPr>
            <a:picLocks noChangeAspect="1"/>
          </p:cNvPicPr>
          <p:nvPr/>
        </p:nvPicPr>
        <p:blipFill>
          <a:blip r:embed="rId2"/>
          <a:stretch>
            <a:fillRect/>
          </a:stretch>
        </p:blipFill>
        <p:spPr>
          <a:xfrm>
            <a:off x="2405518" y="1398720"/>
            <a:ext cx="4762017" cy="2101856"/>
          </a:xfrm>
          <a:prstGeom prst="rect">
            <a:avLst/>
          </a:prstGeom>
        </p:spPr>
      </p:pic>
    </p:spTree>
    <p:extLst>
      <p:ext uri="{BB962C8B-B14F-4D97-AF65-F5344CB8AC3E}">
        <p14:creationId xmlns:p14="http://schemas.microsoft.com/office/powerpoint/2010/main" val="203375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E764-AFB9-47C8-9CFE-F1A792B09795}"/>
              </a:ext>
            </a:extLst>
          </p:cNvPr>
          <p:cNvSpPr>
            <a:spLocks noGrp="1"/>
          </p:cNvSpPr>
          <p:nvPr>
            <p:ph type="title"/>
          </p:nvPr>
        </p:nvSpPr>
        <p:spPr>
          <a:xfrm>
            <a:off x="125046" y="272355"/>
            <a:ext cx="7049477" cy="473936"/>
          </a:xfrm>
        </p:spPr>
        <p:txBody>
          <a:bodyPr/>
          <a:lstStyle/>
          <a:p>
            <a:r>
              <a:rPr lang="en-US" dirty="0"/>
              <a:t>Difference Between Interpreter and Compilers</a:t>
            </a:r>
          </a:p>
        </p:txBody>
      </p:sp>
      <p:pic>
        <p:nvPicPr>
          <p:cNvPr id="4" name="Picture 3">
            <a:extLst>
              <a:ext uri="{FF2B5EF4-FFF2-40B4-BE49-F238E27FC236}">
                <a16:creationId xmlns:a16="http://schemas.microsoft.com/office/drawing/2014/main" id="{9B5CA898-AC53-4685-8E76-7BF4E6188805}"/>
              </a:ext>
            </a:extLst>
          </p:cNvPr>
          <p:cNvPicPr>
            <a:picLocks noChangeAspect="1"/>
          </p:cNvPicPr>
          <p:nvPr/>
        </p:nvPicPr>
        <p:blipFill>
          <a:blip r:embed="rId2"/>
          <a:stretch>
            <a:fillRect/>
          </a:stretch>
        </p:blipFill>
        <p:spPr>
          <a:xfrm>
            <a:off x="325232" y="1306557"/>
            <a:ext cx="6849292" cy="2945012"/>
          </a:xfrm>
          <a:prstGeom prst="rect">
            <a:avLst/>
          </a:prstGeom>
        </p:spPr>
      </p:pic>
      <p:sp>
        <p:nvSpPr>
          <p:cNvPr id="5" name="TextBox 4">
            <a:extLst>
              <a:ext uri="{FF2B5EF4-FFF2-40B4-BE49-F238E27FC236}">
                <a16:creationId xmlns:a16="http://schemas.microsoft.com/office/drawing/2014/main" id="{638F6964-A527-4A52-8625-96468ADD5543}"/>
              </a:ext>
            </a:extLst>
          </p:cNvPr>
          <p:cNvSpPr txBox="1"/>
          <p:nvPr/>
        </p:nvSpPr>
        <p:spPr>
          <a:xfrm>
            <a:off x="5431695" y="2132731"/>
            <a:ext cx="3102708" cy="646331"/>
          </a:xfrm>
          <a:prstGeom prst="rect">
            <a:avLst/>
          </a:prstGeom>
          <a:noFill/>
        </p:spPr>
        <p:txBody>
          <a:bodyPr wrap="square" rtlCol="0">
            <a:spAutoFit/>
          </a:bodyPr>
          <a:lstStyle/>
          <a:p>
            <a:pPr algn="l"/>
            <a:r>
              <a:rPr lang="en-US" sz="1800" i="1" dirty="0">
                <a:effectLst>
                  <a:outerShdw blurRad="38100" dist="38100" dir="2700000" algn="tl">
                    <a:srgbClr val="000000">
                      <a:alpha val="43137"/>
                    </a:srgbClr>
                  </a:outerShdw>
                </a:effectLst>
                <a:latin typeface="+mn-lt"/>
              </a:rPr>
              <a:t>Executable generated for a target computer</a:t>
            </a:r>
          </a:p>
        </p:txBody>
      </p:sp>
      <p:sp>
        <p:nvSpPr>
          <p:cNvPr id="6" name="TextBox 5">
            <a:extLst>
              <a:ext uri="{FF2B5EF4-FFF2-40B4-BE49-F238E27FC236}">
                <a16:creationId xmlns:a16="http://schemas.microsoft.com/office/drawing/2014/main" id="{98662B0D-00E4-4D94-BECD-EB9B721B4D25}"/>
              </a:ext>
            </a:extLst>
          </p:cNvPr>
          <p:cNvSpPr txBox="1"/>
          <p:nvPr/>
        </p:nvSpPr>
        <p:spPr>
          <a:xfrm>
            <a:off x="5447323" y="3519171"/>
            <a:ext cx="3454400" cy="646331"/>
          </a:xfrm>
          <a:prstGeom prst="rect">
            <a:avLst/>
          </a:prstGeom>
          <a:noFill/>
        </p:spPr>
        <p:txBody>
          <a:bodyPr wrap="square" rtlCol="0">
            <a:spAutoFit/>
          </a:bodyPr>
          <a:lstStyle/>
          <a:p>
            <a:pPr algn="l"/>
            <a:r>
              <a:rPr lang="en-US" sz="1800" i="1" dirty="0">
                <a:effectLst>
                  <a:outerShdw blurRad="38100" dist="38100" dir="2700000" algn="tl">
                    <a:srgbClr val="000000">
                      <a:alpha val="43137"/>
                    </a:srgbClr>
                  </a:outerShdw>
                </a:effectLst>
                <a:latin typeface="+mn-lt"/>
              </a:rPr>
              <a:t>Computer program running on a host computer</a:t>
            </a:r>
          </a:p>
        </p:txBody>
      </p:sp>
      <p:sp>
        <p:nvSpPr>
          <p:cNvPr id="7" name="TextBox 6">
            <a:extLst>
              <a:ext uri="{FF2B5EF4-FFF2-40B4-BE49-F238E27FC236}">
                <a16:creationId xmlns:a16="http://schemas.microsoft.com/office/drawing/2014/main" id="{F41E3502-5FDE-4AFC-802C-C793F0D6D253}"/>
              </a:ext>
            </a:extLst>
          </p:cNvPr>
          <p:cNvSpPr txBox="1"/>
          <p:nvPr/>
        </p:nvSpPr>
        <p:spPr>
          <a:xfrm>
            <a:off x="325232" y="1075724"/>
            <a:ext cx="1992922" cy="461665"/>
          </a:xfrm>
          <a:prstGeom prst="rect">
            <a:avLst/>
          </a:prstGeom>
          <a:noFill/>
        </p:spPr>
        <p:txBody>
          <a:bodyPr wrap="square" rtlCol="0">
            <a:spAutoFit/>
          </a:bodyPr>
          <a:lstStyle/>
          <a:p>
            <a:pPr algn="l"/>
            <a:r>
              <a:rPr lang="en-US" sz="2400" b="1" i="1" dirty="0">
                <a:effectLst>
                  <a:outerShdw blurRad="38100" dist="38100" dir="2700000" algn="tl">
                    <a:srgbClr val="000000">
                      <a:alpha val="43137"/>
                    </a:srgbClr>
                  </a:outerShdw>
                </a:effectLst>
                <a:latin typeface="Arial Black" panose="020B0A04020102020204" pitchFamily="34" charset="0"/>
                <a:cs typeface="LilyUPC" panose="020B0502040204020203" pitchFamily="34" charset="-34"/>
              </a:rPr>
              <a:t>Compiler:</a:t>
            </a:r>
          </a:p>
        </p:txBody>
      </p:sp>
      <p:sp>
        <p:nvSpPr>
          <p:cNvPr id="8" name="TextBox 7">
            <a:extLst>
              <a:ext uri="{FF2B5EF4-FFF2-40B4-BE49-F238E27FC236}">
                <a16:creationId xmlns:a16="http://schemas.microsoft.com/office/drawing/2014/main" id="{FCD81747-54AA-46F7-884F-4039874C122C}"/>
              </a:ext>
            </a:extLst>
          </p:cNvPr>
          <p:cNvSpPr txBox="1"/>
          <p:nvPr/>
        </p:nvSpPr>
        <p:spPr>
          <a:xfrm>
            <a:off x="325232" y="2548230"/>
            <a:ext cx="2261660" cy="461665"/>
          </a:xfrm>
          <a:prstGeom prst="rect">
            <a:avLst/>
          </a:prstGeom>
          <a:noFill/>
        </p:spPr>
        <p:txBody>
          <a:bodyPr wrap="square" rtlCol="0">
            <a:spAutoFit/>
          </a:bodyPr>
          <a:lstStyle/>
          <a:p>
            <a:pPr algn="l"/>
            <a:r>
              <a:rPr lang="en-US" sz="2400" b="1" i="1" dirty="0">
                <a:effectLst>
                  <a:outerShdw blurRad="38100" dist="38100" dir="2700000" algn="tl">
                    <a:srgbClr val="000000">
                      <a:alpha val="43137"/>
                    </a:srgbClr>
                  </a:outerShdw>
                </a:effectLst>
                <a:latin typeface="Arial Black" panose="020B0A04020102020204" pitchFamily="34" charset="0"/>
                <a:cs typeface="LilyUPC" panose="020B0502040204020203" pitchFamily="34" charset="-34"/>
              </a:rPr>
              <a:t>Interpreter </a:t>
            </a:r>
            <a:r>
              <a:rPr lang="en-US" sz="2400" b="1" dirty="0">
                <a:effectLst>
                  <a:outerShdw blurRad="38100" dist="38100" dir="2700000" algn="tl">
                    <a:srgbClr val="000000">
                      <a:alpha val="43137"/>
                    </a:srgbClr>
                  </a:outerShdw>
                </a:effectLst>
                <a:latin typeface="Arial Black" panose="020B0A04020102020204" pitchFamily="34" charset="0"/>
                <a:cs typeface="LilyUPC" panose="020B0502040204020203" pitchFamily="34" charset="-34"/>
              </a:rPr>
              <a:t>:</a:t>
            </a:r>
          </a:p>
        </p:txBody>
      </p:sp>
    </p:spTree>
    <p:extLst>
      <p:ext uri="{BB962C8B-B14F-4D97-AF65-F5344CB8AC3E}">
        <p14:creationId xmlns:p14="http://schemas.microsoft.com/office/powerpoint/2010/main" val="3804657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C36D2-D7B4-4CD0-9C29-074BFDAA27CE}"/>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DE677DF3-E4C7-4699-B103-C84988A39D33}"/>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EB520C44-930C-4C03-9CB2-AC0ECC591868}"/>
              </a:ext>
            </a:extLst>
          </p:cNvPr>
          <p:cNvSpPr>
            <a:spLocks noGrp="1"/>
          </p:cNvSpPr>
          <p:nvPr>
            <p:ph type="body" sz="quarter" idx="12"/>
          </p:nvPr>
        </p:nvSpPr>
        <p:spPr/>
        <p:txBody>
          <a:bodyPr/>
          <a:lstStyle/>
          <a:p>
            <a:r>
              <a:rPr lang="en-US" dirty="0"/>
              <a:t>3.9 string formatting</a:t>
            </a:r>
          </a:p>
        </p:txBody>
      </p:sp>
      <p:sp>
        <p:nvSpPr>
          <p:cNvPr id="5" name="Text Placeholder 4">
            <a:extLst>
              <a:ext uri="{FF2B5EF4-FFF2-40B4-BE49-F238E27FC236}">
                <a16:creationId xmlns:a16="http://schemas.microsoft.com/office/drawing/2014/main" id="{1A4ECF96-2C99-4341-A410-78E075518EC4}"/>
              </a:ext>
            </a:extLst>
          </p:cNvPr>
          <p:cNvSpPr>
            <a:spLocks noGrp="1"/>
          </p:cNvSpPr>
          <p:nvPr>
            <p:ph type="body" sz="quarter" idx="13"/>
          </p:nvPr>
        </p:nvSpPr>
        <p:spPr>
          <a:xfrm>
            <a:off x="1342947" y="1100933"/>
            <a:ext cx="6950075" cy="3528217"/>
          </a:xfrm>
        </p:spPr>
        <p:txBody>
          <a:bodyPr/>
          <a:lstStyle/>
          <a:p>
            <a:pPr>
              <a:spcBef>
                <a:spcPts val="300"/>
              </a:spcBef>
              <a:spcAft>
                <a:spcPts val="300"/>
              </a:spcAft>
            </a:pPr>
            <a:r>
              <a:rPr lang="en-US" dirty="0"/>
              <a:t>What is a formatted string literal?</a:t>
            </a:r>
          </a:p>
          <a:p>
            <a:pPr>
              <a:spcBef>
                <a:spcPts val="300"/>
              </a:spcBef>
              <a:spcAft>
                <a:spcPts val="300"/>
              </a:spcAft>
            </a:pPr>
            <a:r>
              <a:rPr lang="en-US" dirty="0"/>
              <a:t>How is a formatted string literal denoted in Python?</a:t>
            </a:r>
          </a:p>
          <a:p>
            <a:pPr lvl="1">
              <a:spcBef>
                <a:spcPts val="300"/>
              </a:spcBef>
              <a:spcAft>
                <a:spcPts val="300"/>
              </a:spcAft>
            </a:pPr>
            <a:r>
              <a:rPr lang="en-US" sz="1600" i="1" dirty="0">
                <a:solidFill>
                  <a:srgbClr val="FF0000"/>
                </a:solidFill>
              </a:rPr>
              <a:t>An f-string starts with a ‘f’ character before the starting quote and uses curly braces {} to denote the placeholder expression</a:t>
            </a:r>
          </a:p>
          <a:p>
            <a:pPr lvl="1">
              <a:spcBef>
                <a:spcPts val="300"/>
              </a:spcBef>
              <a:spcAft>
                <a:spcPts val="300"/>
              </a:spcAft>
            </a:pPr>
            <a:r>
              <a:rPr lang="en-US"/>
              <a:t>See Participation </a:t>
            </a:r>
            <a:r>
              <a:rPr lang="en-US" dirty="0"/>
              <a:t>Activity 3.9.1</a:t>
            </a:r>
          </a:p>
          <a:p>
            <a:pPr>
              <a:spcBef>
                <a:spcPts val="300"/>
              </a:spcBef>
              <a:spcAft>
                <a:spcPts val="300"/>
              </a:spcAft>
            </a:pPr>
            <a:r>
              <a:rPr lang="en-US" dirty="0"/>
              <a:t>Participation Activity 3.9.2</a:t>
            </a:r>
          </a:p>
          <a:p>
            <a:pPr>
              <a:spcBef>
                <a:spcPts val="300"/>
              </a:spcBef>
              <a:spcAft>
                <a:spcPts val="300"/>
              </a:spcAft>
            </a:pPr>
            <a:r>
              <a:rPr lang="en-US" dirty="0"/>
              <a:t>Discuss the “Additional f-string features” section of the book</a:t>
            </a:r>
          </a:p>
          <a:p>
            <a:pPr>
              <a:spcBef>
                <a:spcPts val="300"/>
              </a:spcBef>
              <a:spcAft>
                <a:spcPts val="300"/>
              </a:spcAft>
            </a:pPr>
            <a:r>
              <a:rPr lang="en-US" dirty="0"/>
              <a:t>Participation Activity 3.9.3</a:t>
            </a:r>
          </a:p>
          <a:p>
            <a:pPr>
              <a:spcBef>
                <a:spcPts val="300"/>
              </a:spcBef>
              <a:spcAft>
                <a:spcPts val="300"/>
              </a:spcAft>
            </a:pPr>
            <a:r>
              <a:rPr lang="en-US" dirty="0"/>
              <a:t>What is a </a:t>
            </a:r>
            <a:r>
              <a:rPr lang="en-US" i="1" dirty="0">
                <a:solidFill>
                  <a:srgbClr val="C00000"/>
                </a:solidFill>
              </a:rPr>
              <a:t>format specification</a:t>
            </a:r>
            <a:r>
              <a:rPr lang="en-US" dirty="0"/>
              <a:t>?</a:t>
            </a:r>
          </a:p>
          <a:p>
            <a:pPr>
              <a:spcBef>
                <a:spcPts val="300"/>
              </a:spcBef>
              <a:spcAft>
                <a:spcPts val="300"/>
              </a:spcAft>
            </a:pPr>
            <a:r>
              <a:rPr lang="en-US" dirty="0"/>
              <a:t>What is a </a:t>
            </a:r>
            <a:r>
              <a:rPr lang="en-US" i="1" dirty="0">
                <a:solidFill>
                  <a:srgbClr val="C00000"/>
                </a:solidFill>
              </a:rPr>
              <a:t>presentation type</a:t>
            </a:r>
            <a:r>
              <a:rPr lang="en-US" dirty="0"/>
              <a:t>?</a:t>
            </a:r>
          </a:p>
          <a:p>
            <a:pPr>
              <a:spcBef>
                <a:spcPts val="300"/>
              </a:spcBef>
              <a:spcAft>
                <a:spcPts val="300"/>
              </a:spcAft>
            </a:pPr>
            <a:r>
              <a:rPr lang="en-US" dirty="0"/>
              <a:t>Review Table 3.9.2</a:t>
            </a:r>
          </a:p>
          <a:p>
            <a:pPr>
              <a:spcBef>
                <a:spcPts val="300"/>
              </a:spcBef>
              <a:spcAft>
                <a:spcPts val="300"/>
              </a:spcAft>
            </a:pPr>
            <a:r>
              <a:rPr lang="en-US" dirty="0"/>
              <a:t>Participation Activity 3.9.4</a:t>
            </a:r>
          </a:p>
          <a:p>
            <a:endParaRPr lang="en-US" dirty="0"/>
          </a:p>
        </p:txBody>
      </p:sp>
    </p:spTree>
    <p:extLst>
      <p:ext uri="{BB962C8B-B14F-4D97-AF65-F5344CB8AC3E}">
        <p14:creationId xmlns:p14="http://schemas.microsoft.com/office/powerpoint/2010/main" val="40419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89707-FE04-4FF6-8B25-9B4FAD00733B}"/>
              </a:ext>
            </a:extLst>
          </p:cNvPr>
          <p:cNvSpPr>
            <a:spLocks noGrp="1"/>
          </p:cNvSpPr>
          <p:nvPr>
            <p:ph type="body" sz="quarter" idx="14"/>
          </p:nvPr>
        </p:nvSpPr>
        <p:spPr/>
        <p:txBody>
          <a:bodyPr/>
          <a:lstStyle/>
          <a:p>
            <a:r>
              <a:rPr lang="en-US" dirty="0" err="1"/>
              <a:t>Zybooks</a:t>
            </a:r>
            <a:r>
              <a:rPr lang="en-US" dirty="0"/>
              <a:t> in class activities</a:t>
            </a:r>
          </a:p>
        </p:txBody>
      </p:sp>
      <p:sp>
        <p:nvSpPr>
          <p:cNvPr id="3" name="Title 2">
            <a:extLst>
              <a:ext uri="{FF2B5EF4-FFF2-40B4-BE49-F238E27FC236}">
                <a16:creationId xmlns:a16="http://schemas.microsoft.com/office/drawing/2014/main" id="{AB12DA04-5AF7-4DF0-8453-6E2D797F23DE}"/>
              </a:ext>
            </a:extLst>
          </p:cNvPr>
          <p:cNvSpPr>
            <a:spLocks noGrp="1"/>
          </p:cNvSpPr>
          <p:nvPr>
            <p:ph type="title"/>
          </p:nvPr>
        </p:nvSpPr>
        <p:spPr/>
        <p:txBody>
          <a:bodyPr/>
          <a:lstStyle/>
          <a:p>
            <a:r>
              <a:rPr lang="en-US" dirty="0"/>
              <a:t>Chapter 3 - Types</a:t>
            </a:r>
          </a:p>
        </p:txBody>
      </p:sp>
      <p:sp>
        <p:nvSpPr>
          <p:cNvPr id="4" name="Text Placeholder 3">
            <a:extLst>
              <a:ext uri="{FF2B5EF4-FFF2-40B4-BE49-F238E27FC236}">
                <a16:creationId xmlns:a16="http://schemas.microsoft.com/office/drawing/2014/main" id="{DE1C40D6-9840-45CC-8654-E3B9C386A29F}"/>
              </a:ext>
            </a:extLst>
          </p:cNvPr>
          <p:cNvSpPr>
            <a:spLocks noGrp="1"/>
          </p:cNvSpPr>
          <p:nvPr>
            <p:ph type="body" sz="quarter" idx="12"/>
          </p:nvPr>
        </p:nvSpPr>
        <p:spPr/>
        <p:txBody>
          <a:bodyPr/>
          <a:lstStyle/>
          <a:p>
            <a:r>
              <a:rPr lang="en-US" dirty="0"/>
              <a:t>Labs 3.10 and 3.11</a:t>
            </a:r>
          </a:p>
        </p:txBody>
      </p:sp>
      <p:grpSp>
        <p:nvGrpSpPr>
          <p:cNvPr id="13" name="Group 12">
            <a:extLst>
              <a:ext uri="{FF2B5EF4-FFF2-40B4-BE49-F238E27FC236}">
                <a16:creationId xmlns:a16="http://schemas.microsoft.com/office/drawing/2014/main" id="{A9427376-2422-4E33-A00F-DB783C8047A7}"/>
              </a:ext>
            </a:extLst>
          </p:cNvPr>
          <p:cNvGrpSpPr/>
          <p:nvPr/>
        </p:nvGrpSpPr>
        <p:grpSpPr>
          <a:xfrm>
            <a:off x="2002611" y="1398720"/>
            <a:ext cx="6060938" cy="2200888"/>
            <a:chOff x="1368025" y="1596999"/>
            <a:chExt cx="7216959" cy="2931453"/>
          </a:xfrm>
        </p:grpSpPr>
        <p:pic>
          <p:nvPicPr>
            <p:cNvPr id="10" name="Picture 9">
              <a:extLst>
                <a:ext uri="{FF2B5EF4-FFF2-40B4-BE49-F238E27FC236}">
                  <a16:creationId xmlns:a16="http://schemas.microsoft.com/office/drawing/2014/main" id="{E6D65E33-7391-43F3-8158-A0EE26F3EE6B}"/>
                </a:ext>
              </a:extLst>
            </p:cNvPr>
            <p:cNvPicPr>
              <a:picLocks noChangeAspect="1"/>
            </p:cNvPicPr>
            <p:nvPr/>
          </p:nvPicPr>
          <p:blipFill>
            <a:blip r:embed="rId2"/>
            <a:stretch>
              <a:fillRect/>
            </a:stretch>
          </p:blipFill>
          <p:spPr>
            <a:xfrm>
              <a:off x="1368025" y="1596999"/>
              <a:ext cx="7216959" cy="2931453"/>
            </a:xfrm>
            <a:prstGeom prst="rect">
              <a:avLst/>
            </a:prstGeom>
          </p:spPr>
        </p:pic>
        <p:sp>
          <p:nvSpPr>
            <p:cNvPr id="11" name="Rectangle: Rounded Corners 10">
              <a:extLst>
                <a:ext uri="{FF2B5EF4-FFF2-40B4-BE49-F238E27FC236}">
                  <a16:creationId xmlns:a16="http://schemas.microsoft.com/office/drawing/2014/main" id="{1D1B1F0F-32DA-4D0D-A97B-AC17D4B2D5F8}"/>
                </a:ext>
              </a:extLst>
            </p:cNvPr>
            <p:cNvSpPr/>
            <p:nvPr/>
          </p:nvSpPr>
          <p:spPr>
            <a:xfrm>
              <a:off x="1995055" y="2473508"/>
              <a:ext cx="1813686" cy="3778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4A60439-5CD6-43D8-AF6C-8F170A6B0448}"/>
                </a:ext>
              </a:extLst>
            </p:cNvPr>
            <p:cNvSpPr/>
            <p:nvPr/>
          </p:nvSpPr>
          <p:spPr>
            <a:xfrm>
              <a:off x="1995055" y="3885669"/>
              <a:ext cx="1813686" cy="3778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9761746-188B-43A5-9F93-636F1DCDA41B}"/>
              </a:ext>
            </a:extLst>
          </p:cNvPr>
          <p:cNvSpPr txBox="1"/>
          <p:nvPr/>
        </p:nvSpPr>
        <p:spPr>
          <a:xfrm>
            <a:off x="1042870" y="3663907"/>
            <a:ext cx="7730836" cy="1200329"/>
          </a:xfrm>
          <a:prstGeom prst="rect">
            <a:avLst/>
          </a:prstGeom>
          <a:noFill/>
        </p:spPr>
        <p:txBody>
          <a:bodyPr wrap="square" rtlCol="0">
            <a:spAutoFit/>
          </a:bodyPr>
          <a:lstStyle/>
          <a:p>
            <a:r>
              <a:rPr lang="en-US" sz="2400" b="1" dirty="0">
                <a:solidFill>
                  <a:schemeClr val="bg1"/>
                </a:solidFill>
                <a:latin typeface="+mn-lt"/>
              </a:rPr>
              <a:t>We are starting Module 5 on Wed, 3/2!!!</a:t>
            </a:r>
          </a:p>
          <a:p>
            <a:r>
              <a:rPr lang="en-US" sz="2400" b="1" dirty="0">
                <a:solidFill>
                  <a:schemeClr val="bg1"/>
                </a:solidFill>
                <a:latin typeface="+mn-lt"/>
              </a:rPr>
              <a:t>Get all the Participation Activities in Chapters 1, 2, 3 completed by midnight 3/1</a:t>
            </a:r>
          </a:p>
        </p:txBody>
      </p:sp>
    </p:spTree>
    <p:extLst>
      <p:ext uri="{BB962C8B-B14F-4D97-AF65-F5344CB8AC3E}">
        <p14:creationId xmlns:p14="http://schemas.microsoft.com/office/powerpoint/2010/main" val="73431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10FB82-2323-4124-8C11-232424F18E53}"/>
              </a:ext>
            </a:extLst>
          </p:cNvPr>
          <p:cNvSpPr txBox="1">
            <a:spLocks noGrp="1"/>
          </p:cNvSpPr>
          <p:nvPr>
            <p:ph type="title"/>
          </p:nvPr>
        </p:nvSpPr>
        <p:spPr>
          <a:xfrm>
            <a:off x="2162432" y="32238"/>
            <a:ext cx="4819135"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C234B"/>
                </a:solidFill>
                <a:effectLst/>
                <a:uLnTx/>
                <a:uFillTx/>
                <a:latin typeface="+mj-lt"/>
                <a:ea typeface="+mj-ea"/>
                <a:cs typeface="Arial" panose="020B0604020202020204" pitchFamily="34" charset="0"/>
                <a:sym typeface="Gill Sans" charset="0"/>
              </a:rPr>
              <a:t>What is a Software Integrated Development Environment (IDE)?</a:t>
            </a:r>
            <a:endParaRPr kumimoji="0" lang="en-US" sz="2400" b="1" i="1" u="none" strike="noStrike" kern="1200" cap="none" spc="0" normalizeH="0" baseline="0" noProof="0" dirty="0">
              <a:ln>
                <a:noFill/>
              </a:ln>
              <a:solidFill>
                <a:srgbClr val="0C234B"/>
              </a:solidFill>
              <a:effectLst/>
              <a:uLnTx/>
              <a:uFillTx/>
              <a:latin typeface="+mj-lt"/>
              <a:ea typeface="+mj-ea"/>
              <a:cs typeface="Arial" panose="020B0604020202020204" pitchFamily="34" charset="0"/>
              <a:sym typeface="Gill Sans" charset="0"/>
            </a:endParaRPr>
          </a:p>
        </p:txBody>
      </p:sp>
      <p:sp>
        <p:nvSpPr>
          <p:cNvPr id="2" name="Text Placeholder 1">
            <a:extLst>
              <a:ext uri="{FF2B5EF4-FFF2-40B4-BE49-F238E27FC236}">
                <a16:creationId xmlns:a16="http://schemas.microsoft.com/office/drawing/2014/main" id="{F91EFADA-C92D-465E-9282-13FB91D4B22E}"/>
              </a:ext>
            </a:extLst>
          </p:cNvPr>
          <p:cNvSpPr>
            <a:spLocks noGrp="1"/>
          </p:cNvSpPr>
          <p:nvPr>
            <p:ph type="body" sz="quarter" idx="11"/>
          </p:nvPr>
        </p:nvSpPr>
        <p:spPr>
          <a:xfrm>
            <a:off x="4414004" y="1005513"/>
            <a:ext cx="4622484" cy="2859722"/>
          </a:xfrm>
        </p:spPr>
        <p:txBody>
          <a:bodyPr/>
          <a:lstStyle/>
          <a:p>
            <a:pPr marL="285750" indent="-285750">
              <a:buFont typeface="Arial" panose="020B0604020202020204" pitchFamily="34" charset="0"/>
              <a:buChar char="•"/>
            </a:pPr>
            <a:r>
              <a:rPr lang="en-US" dirty="0"/>
              <a:t>Software application(s) that provides comprehensive facilities to develop and test software</a:t>
            </a:r>
          </a:p>
          <a:p>
            <a:pPr marL="288925" indent="-285750">
              <a:buFont typeface="Arial" panose="020B0604020202020204" pitchFamily="34" charset="0"/>
              <a:buChar char="•"/>
            </a:pPr>
            <a:r>
              <a:rPr lang="en-US" dirty="0"/>
              <a:t>Brings several development tools together in a cohesive package for software engineers</a:t>
            </a:r>
          </a:p>
          <a:p>
            <a:pPr marL="285750" indent="-285750">
              <a:buFont typeface="Arial" panose="020B0604020202020204" pitchFamily="34" charset="0"/>
              <a:buChar char="•"/>
            </a:pPr>
            <a:r>
              <a:rPr lang="en-US" dirty="0"/>
              <a:t>Usually consists of at least:</a:t>
            </a:r>
          </a:p>
          <a:p>
            <a:pPr marL="800100" lvl="1"/>
            <a:r>
              <a:rPr lang="en-US" dirty="0"/>
              <a:t>Source code editor</a:t>
            </a:r>
          </a:p>
          <a:p>
            <a:pPr marL="800100" lvl="1"/>
            <a:r>
              <a:rPr lang="en-US" dirty="0"/>
              <a:t>Build automation tools</a:t>
            </a:r>
          </a:p>
          <a:p>
            <a:pPr marL="800100" lvl="1"/>
            <a:r>
              <a:rPr lang="en-US" dirty="0"/>
              <a:t>Debugger</a:t>
            </a:r>
          </a:p>
          <a:p>
            <a:pPr marL="285750"/>
            <a:r>
              <a:rPr lang="en-US" dirty="0"/>
              <a:t>Some IDEs  are  web-based (Web IDE) hosted in an Online or Cloud environment</a:t>
            </a:r>
          </a:p>
        </p:txBody>
      </p:sp>
      <p:pic>
        <p:nvPicPr>
          <p:cNvPr id="8" name="Picture 7">
            <a:extLst>
              <a:ext uri="{FF2B5EF4-FFF2-40B4-BE49-F238E27FC236}">
                <a16:creationId xmlns:a16="http://schemas.microsoft.com/office/drawing/2014/main" id="{D0795E8D-92A7-48CE-B6F9-A8279265DB07}"/>
              </a:ext>
            </a:extLst>
          </p:cNvPr>
          <p:cNvPicPr>
            <a:picLocks noChangeAspect="1"/>
          </p:cNvPicPr>
          <p:nvPr/>
        </p:nvPicPr>
        <p:blipFill>
          <a:blip r:embed="rId2"/>
          <a:stretch>
            <a:fillRect/>
          </a:stretch>
        </p:blipFill>
        <p:spPr>
          <a:xfrm>
            <a:off x="140676" y="78405"/>
            <a:ext cx="2095682" cy="1726080"/>
          </a:xfrm>
          <a:prstGeom prst="rect">
            <a:avLst/>
          </a:prstGeom>
        </p:spPr>
      </p:pic>
      <p:pic>
        <p:nvPicPr>
          <p:cNvPr id="10" name="Picture 9">
            <a:extLst>
              <a:ext uri="{FF2B5EF4-FFF2-40B4-BE49-F238E27FC236}">
                <a16:creationId xmlns:a16="http://schemas.microsoft.com/office/drawing/2014/main" id="{B890F9C0-9298-458C-8FEE-4936CA7DE30C}"/>
              </a:ext>
            </a:extLst>
          </p:cNvPr>
          <p:cNvPicPr>
            <a:picLocks noChangeAspect="1"/>
          </p:cNvPicPr>
          <p:nvPr/>
        </p:nvPicPr>
        <p:blipFill>
          <a:blip r:embed="rId3"/>
          <a:stretch>
            <a:fillRect/>
          </a:stretch>
        </p:blipFill>
        <p:spPr>
          <a:xfrm>
            <a:off x="2299385" y="1005513"/>
            <a:ext cx="2049958" cy="2362405"/>
          </a:xfrm>
          <a:prstGeom prst="rect">
            <a:avLst/>
          </a:prstGeom>
        </p:spPr>
      </p:pic>
      <p:pic>
        <p:nvPicPr>
          <p:cNvPr id="12" name="Picture 11">
            <a:extLst>
              <a:ext uri="{FF2B5EF4-FFF2-40B4-BE49-F238E27FC236}">
                <a16:creationId xmlns:a16="http://schemas.microsoft.com/office/drawing/2014/main" id="{3999D726-FC17-4148-B225-D6180154A5E6}"/>
              </a:ext>
            </a:extLst>
          </p:cNvPr>
          <p:cNvPicPr>
            <a:picLocks noChangeAspect="1"/>
          </p:cNvPicPr>
          <p:nvPr/>
        </p:nvPicPr>
        <p:blipFill>
          <a:blip r:embed="rId4"/>
          <a:stretch>
            <a:fillRect/>
          </a:stretch>
        </p:blipFill>
        <p:spPr>
          <a:xfrm>
            <a:off x="958932" y="3800232"/>
            <a:ext cx="3349120" cy="1075757"/>
          </a:xfrm>
          <a:prstGeom prst="rect">
            <a:avLst/>
          </a:prstGeom>
        </p:spPr>
      </p:pic>
      <p:pic>
        <p:nvPicPr>
          <p:cNvPr id="14" name="Picture 13">
            <a:extLst>
              <a:ext uri="{FF2B5EF4-FFF2-40B4-BE49-F238E27FC236}">
                <a16:creationId xmlns:a16="http://schemas.microsoft.com/office/drawing/2014/main" id="{030416E2-7DAF-4476-B7B7-12241273BBF9}"/>
              </a:ext>
            </a:extLst>
          </p:cNvPr>
          <p:cNvPicPr>
            <a:picLocks noChangeAspect="1"/>
          </p:cNvPicPr>
          <p:nvPr/>
        </p:nvPicPr>
        <p:blipFill>
          <a:blip r:embed="rId5"/>
          <a:stretch>
            <a:fillRect/>
          </a:stretch>
        </p:blipFill>
        <p:spPr>
          <a:xfrm>
            <a:off x="107512" y="1984771"/>
            <a:ext cx="2099492" cy="1741321"/>
          </a:xfrm>
          <a:prstGeom prst="rect">
            <a:avLst/>
          </a:prstGeom>
        </p:spPr>
      </p:pic>
    </p:spTree>
    <p:extLst>
      <p:ext uri="{BB962C8B-B14F-4D97-AF65-F5344CB8AC3E}">
        <p14:creationId xmlns:p14="http://schemas.microsoft.com/office/powerpoint/2010/main" val="3837131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B3B4-6109-4949-9ED1-293326FE7BCC}"/>
              </a:ext>
            </a:extLst>
          </p:cNvPr>
          <p:cNvSpPr>
            <a:spLocks noGrp="1"/>
          </p:cNvSpPr>
          <p:nvPr>
            <p:ph type="title"/>
          </p:nvPr>
        </p:nvSpPr>
        <p:spPr/>
        <p:txBody>
          <a:bodyPr/>
          <a:lstStyle/>
          <a:p>
            <a:r>
              <a:rPr lang="en-US" dirty="0"/>
              <a:t>Let’s Practice….</a:t>
            </a:r>
          </a:p>
        </p:txBody>
      </p:sp>
    </p:spTree>
    <p:extLst>
      <p:ext uri="{BB962C8B-B14F-4D97-AF65-F5344CB8AC3E}">
        <p14:creationId xmlns:p14="http://schemas.microsoft.com/office/powerpoint/2010/main" val="373963705"/>
      </p:ext>
    </p:extLst>
  </p:cSld>
  <p:clrMapOvr>
    <a:masterClrMapping/>
  </p:clrMapOvr>
</p:sld>
</file>

<file path=ppt/theme/theme1.xml><?xml version="1.0" encoding="utf-8"?>
<a:theme xmlns:a="http://schemas.openxmlformats.org/drawingml/2006/main" name="UArizona Profession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Arizona Professional" id="{00029ADC-C40C-E840-8C76-A830D4725332}" vid="{14B34F41-2AD1-0A45-8635-3C8C8776F7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ODL_BrandingTemp_VIDEO_PP_16x9 (1)</Template>
  <TotalTime>5298</TotalTime>
  <Pages>0</Pages>
  <Words>3546</Words>
  <Characters>0</Characters>
  <Application>Microsoft Office PowerPoint</Application>
  <PresentationFormat>On-screen Show (16:9)</PresentationFormat>
  <Lines>0</Lines>
  <Paragraphs>504</Paragraphs>
  <Slides>71</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Arial Black</vt:lpstr>
      <vt:lpstr>Calibri</vt:lpstr>
      <vt:lpstr>Courier New</vt:lpstr>
      <vt:lpstr>Gill Sans</vt:lpstr>
      <vt:lpstr>Verdana</vt:lpstr>
      <vt:lpstr>Wingdings</vt:lpstr>
      <vt:lpstr>UArizona Professional</vt:lpstr>
      <vt:lpstr>Module 4 – Software Implementation</vt:lpstr>
      <vt:lpstr>Unit 1 –  Introduction to Software Implementation (Coding)</vt:lpstr>
      <vt:lpstr>How Many Programming Languages Are There?</vt:lpstr>
      <vt:lpstr>Some Basic Software Terminology</vt:lpstr>
      <vt:lpstr>“Interpreted” Programming Languages</vt:lpstr>
      <vt:lpstr>Compiled Programming Languages</vt:lpstr>
      <vt:lpstr>Difference Between Interpreter and Compilers</vt:lpstr>
      <vt:lpstr>What is a Software Integrated Development Environment (IDE)?</vt:lpstr>
      <vt:lpstr>Let’s Practice….</vt:lpstr>
      <vt:lpstr>Basic Programming Language Constructs  (with a Python focus)</vt:lpstr>
      <vt:lpstr>Basic Programming Language Constructs (with a Python focus)</vt:lpstr>
      <vt:lpstr>Python3 Interpreter</vt:lpstr>
      <vt:lpstr>Let’s Practice….</vt:lpstr>
      <vt:lpstr>Unit 2 – Overview of the  Programming in Python 3 with zyLabs Interactive eBook</vt:lpstr>
      <vt:lpstr>For the next several modules, we will be using this super cool interactive book to learn Python 3</vt:lpstr>
      <vt:lpstr>What is a zyBook? (For Students)</vt:lpstr>
      <vt:lpstr>How to Access zyBooks Interactive Python 3 Textbook</vt:lpstr>
      <vt:lpstr>Let’s look at an example from the zyBooks interactive book</vt:lpstr>
      <vt:lpstr>Using the program on the previous page….</vt:lpstr>
      <vt:lpstr>Unit 3 “To Do List”: Complete the Following in the zyLabs Interactive Textbook</vt:lpstr>
      <vt:lpstr>Read and Complete the Interactive Portions Shown to the Right</vt:lpstr>
      <vt:lpstr>Read and Complete the Interactive Portions Shown to the Right</vt:lpstr>
      <vt:lpstr>Read and Complete the Interactive Portions Shown to the Right</vt:lpstr>
      <vt:lpstr>Complete the Following Labs  in Chapters 1 - 3</vt:lpstr>
      <vt:lpstr>In Summary:  Your zyBooks Assignment for Module 4</vt:lpstr>
      <vt:lpstr>Grade Distribution for all 3 sections  (001, 002, 025)</vt:lpstr>
      <vt:lpstr>Questions that seemed to cause problems</vt:lpstr>
      <vt:lpstr>Questions that seemed to cause problems</vt:lpstr>
      <vt:lpstr>Questions that seemed to cause problems</vt:lpstr>
      <vt:lpstr>Questions that seemed to cause problems</vt:lpstr>
      <vt:lpstr>Questions that seemed to cause problems</vt:lpstr>
      <vt:lpstr>Questions that seemed to cause problems</vt:lpstr>
      <vt:lpstr>Questions that seemed to cause problems</vt:lpstr>
      <vt:lpstr>Cadence of working thru zyBooks  Chapters 1-4</vt:lpstr>
      <vt:lpstr>Time to Jump to zyBooks – Chapter 2</vt:lpstr>
      <vt:lpstr>Variables and Expressions</vt:lpstr>
      <vt:lpstr>Variables and Expressions</vt:lpstr>
      <vt:lpstr>Variables and Expressions</vt:lpstr>
      <vt:lpstr>Variables and Expressions</vt:lpstr>
      <vt:lpstr>Variables and Expressions</vt:lpstr>
      <vt:lpstr>Variables and Expressions</vt:lpstr>
      <vt:lpstr>Variables and Expressions</vt:lpstr>
      <vt:lpstr>Variables and Expressions</vt:lpstr>
      <vt:lpstr>Variables and Expressions</vt:lpstr>
      <vt:lpstr>Variables and Expressions</vt:lpstr>
      <vt:lpstr>Variables and Expressions</vt:lpstr>
      <vt:lpstr>Variables and Expressions</vt:lpstr>
      <vt:lpstr>Variables &amp; Expressions</vt:lpstr>
      <vt:lpstr>Variables and Expressions</vt:lpstr>
      <vt:lpstr>Variables &amp; Expressions –        Labs 2.11 &amp; 2.12 due by 2/25 at midnight</vt:lpstr>
      <vt:lpstr>A Fun Way to Interact and  Apply What You’ve Read / Learned</vt:lpstr>
      <vt:lpstr>Chapter 3 - Types</vt:lpstr>
      <vt:lpstr>Chapter 3 - Types</vt:lpstr>
      <vt:lpstr>Chapter 3 - Types</vt:lpstr>
      <vt:lpstr>Chapter 3 - Types</vt:lpstr>
      <vt:lpstr>Chapter 3 - Types</vt:lpstr>
      <vt:lpstr>Chapter 3 - Types</vt:lpstr>
      <vt:lpstr>Chapter 3 - Types</vt:lpstr>
      <vt:lpstr>Chapter 3 - Types</vt:lpstr>
      <vt:lpstr>Chapter 3 - Types</vt:lpstr>
      <vt:lpstr>Chapter 3 - Types</vt:lpstr>
      <vt:lpstr>Variables &amp; Expressions –        Labs 2.11 &amp; 2.12 due by 2/25 at midnight</vt:lpstr>
      <vt:lpstr>Wrapping Up Module 4</vt:lpstr>
      <vt:lpstr>Chapter 3 - Types</vt:lpstr>
      <vt:lpstr>Chapter 3 - Types</vt:lpstr>
      <vt:lpstr>Chapter 3 - Types</vt:lpstr>
      <vt:lpstr>Chapter 3 - Types</vt:lpstr>
      <vt:lpstr>Chapter 3 - Types</vt:lpstr>
      <vt:lpstr>Chapter 3 - Types</vt:lpstr>
      <vt:lpstr>Chapter 3 - Types</vt:lpstr>
      <vt:lpstr>Chapter 3 - Types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Lutman, Lindsay - (lindsaylutman)</dc:creator>
  <cp:lastModifiedBy>ONeal, Sharon L - (sharononeal)</cp:lastModifiedBy>
  <cp:revision>29</cp:revision>
  <cp:lastPrinted>2014-05-13T16:42:03Z</cp:lastPrinted>
  <dcterms:created xsi:type="dcterms:W3CDTF">2021-07-23T17:53:40Z</dcterms:created>
  <dcterms:modified xsi:type="dcterms:W3CDTF">2022-02-28T14:05:21Z</dcterms:modified>
</cp:coreProperties>
</file>